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4" r:id="rId4"/>
  </p:sldMasterIdLst>
  <p:sldIdLst>
    <p:sldId id="257" r:id="rId5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001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03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15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618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045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703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7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461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790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6/2/2025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864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051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6/2/2025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7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939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2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912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84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8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3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329" y="156106"/>
            <a:ext cx="3790680" cy="984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60330" y="156106"/>
            <a:ext cx="3920609" cy="1015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dirty="0">
                <a:latin typeface="SassoonCRInfant" panose="02010503020300020003" pitchFamily="2" charset="0"/>
              </a:rPr>
              <a:t>We are reading:</a:t>
            </a:r>
          </a:p>
          <a:p>
            <a:endParaRPr lang="en-GB" sz="1000" dirty="0">
              <a:latin typeface="SassoonCRInfant" panose="02010503020300020003" pitchFamily="2" charset="0"/>
            </a:endParaRPr>
          </a:p>
          <a:p>
            <a:endParaRPr lang="en-GB" sz="1000" dirty="0">
              <a:latin typeface="SassoonCRInfant" panose="02010503020300020003" pitchFamily="2" charset="0"/>
            </a:endParaRPr>
          </a:p>
          <a:p>
            <a:endParaRPr lang="en-GB" sz="1000" dirty="0">
              <a:latin typeface="SassoonCRInfant" panose="02010503020300020003" pitchFamily="2" charset="0"/>
            </a:endParaRPr>
          </a:p>
          <a:p>
            <a:endParaRPr lang="en-GB" sz="1000" dirty="0">
              <a:latin typeface="SassoonCRInfant" panose="02010503020300020003" pitchFamily="2" charset="0"/>
            </a:endParaRPr>
          </a:p>
          <a:p>
            <a:endParaRPr lang="en-GB" sz="1000" dirty="0">
              <a:latin typeface="SassoonCRInfant" panose="020105030203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2072" y="1262238"/>
            <a:ext cx="3607664" cy="738664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tx1"/>
                </a:solidFill>
                <a:latin typeface="SassoonCRInfant" panose="02010503020300020003" pitchFamily="2" charset="0"/>
              </a:rPr>
              <a:t>Nursery</a:t>
            </a:r>
          </a:p>
          <a:p>
            <a:pPr algn="ctr"/>
            <a:r>
              <a:rPr lang="en-GB" sz="1400" b="1" dirty="0">
                <a:latin typeface="SassoonCRInfant" panose="02010503020300020003" pitchFamily="2" charset="0"/>
              </a:rPr>
              <a:t>Knowledge Organiser</a:t>
            </a:r>
          </a:p>
          <a:p>
            <a:pPr algn="ctr"/>
            <a:r>
              <a:rPr lang="en-GB" sz="1400" b="1" dirty="0">
                <a:latin typeface="SassoonCRInfant" panose="02010503020300020003" pitchFamily="2" charset="0"/>
              </a:rPr>
              <a:t>Summer Term 2 2025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4456" y="1225056"/>
            <a:ext cx="3924555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/>
                </a:solidFill>
                <a:effectLst/>
                <a:latin typeface="SassoonCRInfant" panose="020105030203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Literacy we will be: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00" dirty="0">
                <a:effectLst/>
                <a:latin typeface="SassoonCRInfant" panose="020105030203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reading the texts, Sam plants a Sunflower, The </a:t>
            </a:r>
            <a:r>
              <a:rPr lang="en-GB" sz="1000" dirty="0">
                <a:latin typeface="SassoonCRInfant" panose="020105030203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000" dirty="0">
                <a:effectLst/>
                <a:latin typeface="SassoonCRInfant" panose="020105030203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rain Ride, Penguin on Holiday and The Lighthouse Keeper's Lunch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00" dirty="0">
                <a:effectLst/>
                <a:latin typeface="SassoonCRInfant" panose="020105030203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continuing to learn Set 1 read Write Inc sounds and use these to begin to read and write words.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00" dirty="0">
                <a:effectLst/>
                <a:latin typeface="SassoonCRInfant" panose="020105030203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sequencing familiar stories.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00" dirty="0">
                <a:effectLst/>
                <a:latin typeface="SassoonCRInfant" panose="020105030203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writing a postcard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000" dirty="0">
                <a:effectLst/>
                <a:latin typeface="SassoonCRInfant" panose="020105030203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writing my name and some letters in my early writing accurately</a:t>
            </a:r>
            <a:endParaRPr lang="en-GB" sz="1000" dirty="0">
              <a:latin typeface="SassoonCRInfant" panose="02010503020300020003" pitchFamily="2" charset="0"/>
            </a:endParaRPr>
          </a:p>
          <a:p>
            <a:r>
              <a:rPr lang="en-GB" sz="1000" dirty="0">
                <a:latin typeface="SassoonCRInfant" panose="02010503020300020003" pitchFamily="2" charset="0"/>
              </a:rPr>
              <a:t>Key vocabulary: beach, journey, holiday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0001" y="2768401"/>
            <a:ext cx="392061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dirty="0">
                <a:latin typeface="SassoonCRInfant" panose="02010503020300020003" pitchFamily="2" charset="0"/>
              </a:rPr>
              <a:t>In Maths we will be: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reliably counting up to 5 objects and beyond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talking about the composition of number to 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learning what comes next within numbers to 10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learning what comes before within numbers to 10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categorising vehicles into a chart under the headings, air, land and sea.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Key vocabulary: before, after, category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48646" y="5123735"/>
            <a:ext cx="3796109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dirty="0">
                <a:latin typeface="SassoonCRInfant" panose="02010503020300020003" pitchFamily="2" charset="0"/>
              </a:rPr>
              <a:t>Key dates this half term:</a:t>
            </a:r>
          </a:p>
          <a:p>
            <a:r>
              <a:rPr lang="en-GB" sz="1000" dirty="0">
                <a:latin typeface="SassoonCRInfant" panose="02010503020300020003" pitchFamily="2" charset="0"/>
              </a:rPr>
              <a:t>2</a:t>
            </a:r>
            <a:r>
              <a:rPr lang="en-GB" sz="1000" baseline="30000" dirty="0">
                <a:latin typeface="SassoonCRInfant" panose="02010503020300020003" pitchFamily="2" charset="0"/>
              </a:rPr>
              <a:t>rd</a:t>
            </a:r>
            <a:r>
              <a:rPr lang="en-GB" sz="1000" dirty="0">
                <a:latin typeface="SassoonCRInfant" panose="02010503020300020003" pitchFamily="2" charset="0"/>
              </a:rPr>
              <a:t> June- Training Day</a:t>
            </a:r>
          </a:p>
          <a:p>
            <a:r>
              <a:rPr lang="en-GB" sz="1000" dirty="0">
                <a:latin typeface="SassoonCRInfant" panose="02010503020300020003" pitchFamily="2" charset="0"/>
              </a:rPr>
              <a:t>18</a:t>
            </a:r>
            <a:r>
              <a:rPr lang="en-GB" sz="1000" baseline="30000" dirty="0">
                <a:latin typeface="SassoonCRInfant" panose="02010503020300020003" pitchFamily="2" charset="0"/>
              </a:rPr>
              <a:t>th</a:t>
            </a:r>
            <a:r>
              <a:rPr lang="en-GB" sz="1000" dirty="0">
                <a:latin typeface="SassoonCRInfant" panose="02010503020300020003" pitchFamily="2" charset="0"/>
              </a:rPr>
              <a:t> June – Sports Day</a:t>
            </a:r>
          </a:p>
          <a:p>
            <a:r>
              <a:rPr lang="en-GB" sz="1000" dirty="0">
                <a:latin typeface="SassoonCRInfant" panose="02010503020300020003" pitchFamily="2" charset="0"/>
              </a:rPr>
              <a:t>24</a:t>
            </a:r>
            <a:r>
              <a:rPr lang="en-GB" sz="1000" baseline="30000" dirty="0">
                <a:latin typeface="SassoonCRInfant" panose="02010503020300020003" pitchFamily="2" charset="0"/>
              </a:rPr>
              <a:t>th</a:t>
            </a:r>
            <a:r>
              <a:rPr lang="en-GB" sz="1000" dirty="0">
                <a:latin typeface="SassoonCRInfant" panose="02010503020300020003" pitchFamily="2" charset="0"/>
              </a:rPr>
              <a:t> June – Reception meeting</a:t>
            </a:r>
          </a:p>
          <a:p>
            <a:r>
              <a:rPr lang="en-GB" sz="1000" dirty="0">
                <a:latin typeface="SassoonCRInfant" panose="02010503020300020003" pitchFamily="2" charset="0"/>
              </a:rPr>
              <a:t>30</a:t>
            </a:r>
            <a:r>
              <a:rPr lang="en-GB" sz="1000" baseline="30000" dirty="0">
                <a:latin typeface="SassoonCRInfant" panose="02010503020300020003" pitchFamily="2" charset="0"/>
              </a:rPr>
              <a:t>th</a:t>
            </a:r>
            <a:r>
              <a:rPr lang="en-GB" sz="1000" dirty="0">
                <a:latin typeface="SassoonCRInfant" panose="02010503020300020003" pitchFamily="2" charset="0"/>
              </a:rPr>
              <a:t> June – Forest School</a:t>
            </a:r>
          </a:p>
          <a:p>
            <a:r>
              <a:rPr lang="en-GB" sz="1000" dirty="0">
                <a:latin typeface="SassoonCRInfant" panose="02010503020300020003" pitchFamily="2" charset="0"/>
              </a:rPr>
              <a:t>2</a:t>
            </a:r>
            <a:r>
              <a:rPr lang="en-GB" sz="1000" baseline="30000" dirty="0">
                <a:latin typeface="SassoonCRInfant" panose="02010503020300020003" pitchFamily="2" charset="0"/>
              </a:rPr>
              <a:t>nd</a:t>
            </a:r>
            <a:r>
              <a:rPr lang="en-GB" sz="1000" dirty="0">
                <a:latin typeface="SassoonCRInfant" panose="02010503020300020003" pitchFamily="2" charset="0"/>
              </a:rPr>
              <a:t> &amp; 3rd July – Transition Days</a:t>
            </a:r>
          </a:p>
          <a:p>
            <a:r>
              <a:rPr lang="en-GB" sz="1000" dirty="0">
                <a:latin typeface="SassoonCRInfant" panose="02010503020300020003" pitchFamily="2" charset="0"/>
              </a:rPr>
              <a:t>10</a:t>
            </a:r>
            <a:r>
              <a:rPr lang="en-GB" sz="1000" baseline="30000" dirty="0">
                <a:latin typeface="SassoonCRInfant" panose="02010503020300020003" pitchFamily="2" charset="0"/>
              </a:rPr>
              <a:t>th</a:t>
            </a:r>
            <a:r>
              <a:rPr lang="en-GB" sz="1000" dirty="0">
                <a:latin typeface="SassoonCRInfant" panose="02010503020300020003" pitchFamily="2" charset="0"/>
              </a:rPr>
              <a:t> July – Nursery cake sale</a:t>
            </a:r>
          </a:p>
          <a:p>
            <a:r>
              <a:rPr lang="en-GB" sz="1000">
                <a:latin typeface="SassoonCRInfant" panose="02010503020300020003" pitchFamily="2" charset="0"/>
              </a:rPr>
              <a:t>18</a:t>
            </a:r>
            <a:r>
              <a:rPr lang="en-GB" sz="1000" baseline="30000">
                <a:latin typeface="SassoonCRInfant" panose="02010503020300020003" pitchFamily="2" charset="0"/>
              </a:rPr>
              <a:t>th</a:t>
            </a:r>
            <a:r>
              <a:rPr lang="en-GB" sz="1000">
                <a:latin typeface="SassoonCRInfant" panose="02010503020300020003" pitchFamily="2" charset="0"/>
              </a:rPr>
              <a:t> </a:t>
            </a:r>
            <a:r>
              <a:rPr lang="en-GB" sz="1000" dirty="0">
                <a:latin typeface="SassoonCRInfant" panose="02010503020300020003" pitchFamily="2" charset="0"/>
              </a:rPr>
              <a:t>July – School closes for Summer holidays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17539" y="5259055"/>
            <a:ext cx="3854399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dirty="0">
                <a:latin typeface="SassoonCRInfant" panose="02010503020300020003" pitchFamily="2" charset="0"/>
              </a:rPr>
              <a:t>You can help your child by: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reading their lending library book with them and asking questions about the story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practising getting themselves dressed in the morning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practising putting on their own coat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practising copying their name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talking about transition and moving to Reception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>
              <a:latin typeface="SassoonCRInfant" panose="02010503020300020003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48067" y="4158568"/>
            <a:ext cx="3794750" cy="861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dirty="0">
                <a:latin typeface="SassoonCRInfant" panose="02010503020300020003" pitchFamily="2" charset="0"/>
              </a:rPr>
              <a:t>In RE we will be: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learning about different stories from the Bible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learning why the Bible is a sacred boo for Christians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learning that the Quaran is a special book for Muslims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talking about what the stories Jesus told teach Christians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3541" y="4151835"/>
            <a:ext cx="3924554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dirty="0">
                <a:latin typeface="SassoonCRInfant" panose="02010503020300020003" pitchFamily="2" charset="0"/>
              </a:rPr>
              <a:t>In Understanding the World we will be: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exploring magnetism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talking about what I see at the seaside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exploring floating and sinking.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making a passport and tickets for a journey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exploring  the town, the county and the seaside.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using remote control vehicles.</a:t>
            </a:r>
          </a:p>
          <a:p>
            <a:r>
              <a:rPr lang="en-GB" sz="1000" dirty="0">
                <a:latin typeface="SassoonCRInfant" panose="02010503020300020003" pitchFamily="2" charset="0"/>
              </a:rPr>
              <a:t>Key vocabulary: coast, passport, magnetism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3541" y="5532343"/>
            <a:ext cx="3922582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dirty="0">
                <a:latin typeface="SassoonCRInfant" panose="02010503020300020003" pitchFamily="2" charset="0"/>
              </a:rPr>
              <a:t>In Expressive Arts and Design we will be: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experimenting with colour mixing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producing a picture using sand art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making some junk model vehicles.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painting holiday pictures.	</a:t>
            </a:r>
          </a:p>
          <a:p>
            <a:r>
              <a:rPr lang="en-GB" sz="1000" dirty="0">
                <a:latin typeface="SassoonCRInfant" panose="02010503020300020003" pitchFamily="2" charset="0"/>
              </a:rPr>
              <a:t>Key vocabulary: colour mixing, perform, vehicles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22789" y="299223"/>
            <a:ext cx="3854401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dirty="0">
                <a:latin typeface="SassoonCRInfant" panose="02010503020300020003" pitchFamily="2" charset="0"/>
              </a:rPr>
              <a:t>In Personal, Social and Emotional Development we will be: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talking about what makes me special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talking about my friends and their qualities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sharing and playing cooperatively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talking about my favourite part of my Nursery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watching mine and my friends Nursery memory videos clips</a:t>
            </a:r>
          </a:p>
          <a:p>
            <a:r>
              <a:rPr lang="en-GB" sz="1000" dirty="0">
                <a:latin typeface="SassoonCRInfant" panose="02010503020300020003" pitchFamily="2" charset="0"/>
              </a:rPr>
              <a:t>Key vocabulary: transition, qualities, Reception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22789" y="1631570"/>
            <a:ext cx="3854401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dirty="0">
                <a:latin typeface="SassoonCRInfant" panose="02010503020300020003" pitchFamily="2" charset="0"/>
              </a:rPr>
              <a:t>In Communication and Language, we will be: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using longer sentences to connect my thoughts and ideas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listening to a range of stories based around our topic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retelling familiar stories using puppets and props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talking about vehicles and people who help 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talking about different modes of transport. When/why would you use them?</a:t>
            </a:r>
          </a:p>
          <a:p>
            <a:r>
              <a:rPr lang="en-GB" sz="1000" dirty="0">
                <a:latin typeface="SassoonCRInfant" panose="02010503020300020003" pitchFamily="2" charset="0"/>
              </a:rPr>
              <a:t>Key vocabulary: sentence, instruction, describing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52137" y="2589041"/>
            <a:ext cx="3790680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dirty="0">
                <a:latin typeface="SassoonCRInfant" panose="02010503020300020003" pitchFamily="2" charset="0"/>
              </a:rPr>
              <a:t>Characteristics of Effective Learning</a:t>
            </a:r>
          </a:p>
          <a:p>
            <a:r>
              <a:rPr lang="en-GB" sz="1000" dirty="0">
                <a:latin typeface="SassoonCRInfant" panose="02010503020300020003" pitchFamily="2" charset="0"/>
              </a:rPr>
              <a:t>We will be: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Playing and Exploring – investigating and experiencing things, and ‘having a go’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Active Learning – concentrating, keep on trying if we encounter difficulties and enjoying achievements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Creating and Thinking Critically – we will have and develop our own ideas, making links between ideas, and developing strategies for doing things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22789" y="3085798"/>
            <a:ext cx="3849151" cy="20928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000" dirty="0">
                <a:latin typeface="SassoonCRInfant" panose="02010503020300020003" pitchFamily="2" charset="0"/>
              </a:rPr>
              <a:t>In Physical Development we will be: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developing my pencil grip by writing my name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developing my fine motor skills with Dough Gym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holding scissors effectively to cut around a picture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practising my fine motor skills by using tweezers to find and collect shells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practising road safety.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getting dressed for PE with 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SassoonCRInfant" panose="02010503020300020003" pitchFamily="2" charset="0"/>
              </a:rPr>
              <a:t>taking part in team games as well as my first Sports Day!</a:t>
            </a:r>
          </a:p>
          <a:p>
            <a:r>
              <a:rPr lang="en-GB" sz="1000" dirty="0">
                <a:latin typeface="SassoonCRInfant" panose="02010503020300020003" pitchFamily="2" charset="0"/>
              </a:rPr>
              <a:t>Key vocabulary: race, balance, competitor</a:t>
            </a:r>
          </a:p>
          <a:p>
            <a:r>
              <a:rPr lang="en-GB" sz="1000" dirty="0">
                <a:latin typeface="SassoonCRInfant" panose="02010503020300020003" pitchFamily="2" charset="0"/>
              </a:rPr>
              <a:t>PE day: Tuesday</a:t>
            </a:r>
          </a:p>
          <a:p>
            <a:r>
              <a:rPr lang="en-GB" sz="1000" b="1" dirty="0">
                <a:latin typeface="SassoonCRInfant" panose="02010503020300020003" pitchFamily="2" charset="0"/>
              </a:rPr>
              <a:t>Please ensure your child has their PE kit in school on their peg, thank you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2072" y="2057742"/>
            <a:ext cx="36106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rgbClr val="0070C0"/>
                </a:solidFill>
                <a:latin typeface="SassoonCRInfant" panose="02010503020300020003" pitchFamily="2" charset="0"/>
              </a:rPr>
              <a:t>Be courageous; be strong.</a:t>
            </a:r>
            <a:r>
              <a:rPr lang="en-GB" sz="1000" b="1" baseline="30000" dirty="0">
                <a:solidFill>
                  <a:srgbClr val="0070C0"/>
                </a:solidFill>
                <a:latin typeface="SassoonCRInfant" panose="02010503020300020003" pitchFamily="2" charset="0"/>
              </a:rPr>
              <a:t> </a:t>
            </a:r>
            <a:br>
              <a:rPr lang="en-GB" sz="1000" b="1" baseline="30000" dirty="0">
                <a:solidFill>
                  <a:srgbClr val="0070C0"/>
                </a:solidFill>
                <a:latin typeface="SassoonCRInfant" panose="02010503020300020003" pitchFamily="2" charset="0"/>
              </a:rPr>
            </a:br>
            <a:r>
              <a:rPr lang="en-GB" sz="1000" b="1" dirty="0">
                <a:solidFill>
                  <a:srgbClr val="0070C0"/>
                </a:solidFill>
                <a:latin typeface="SassoonCRInfant" panose="02010503020300020003" pitchFamily="2" charset="0"/>
              </a:rPr>
              <a:t>Do everything in love. </a:t>
            </a:r>
            <a:br>
              <a:rPr lang="en-GB" sz="1000" b="1" dirty="0">
                <a:solidFill>
                  <a:srgbClr val="0070C0"/>
                </a:solidFill>
                <a:latin typeface="SassoonCRInfant" panose="02010503020300020003" pitchFamily="2" charset="0"/>
              </a:rPr>
            </a:br>
            <a:r>
              <a:rPr lang="en-GB" sz="700" dirty="0">
                <a:solidFill>
                  <a:srgbClr val="0070C0"/>
                </a:solidFill>
                <a:latin typeface="SassoonCRInfant" panose="02010503020300020003" pitchFamily="2" charset="0"/>
              </a:rPr>
              <a:t>1 Corinthians 16:13-14</a:t>
            </a:r>
          </a:p>
        </p:txBody>
      </p:sp>
      <p:sp>
        <p:nvSpPr>
          <p:cNvPr id="20" name="AutoShape 2" descr="Touchy-feely The Nativity By Fiona Watt (Board book) 9780746098349">
            <a:extLst>
              <a:ext uri="{FF2B5EF4-FFF2-40B4-BE49-F238E27FC236}">
                <a16:creationId xmlns:a16="http://schemas.microsoft.com/office/drawing/2014/main" id="{2DDA0C42-4123-B826-DADA-D588F0DB26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44B515-5E45-EEF5-49C0-C1BA1096EE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58" y="359881"/>
            <a:ext cx="68072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 for the train ride book">
            <a:extLst>
              <a:ext uri="{FF2B5EF4-FFF2-40B4-BE49-F238E27FC236}">
                <a16:creationId xmlns:a16="http://schemas.microsoft.com/office/drawing/2014/main" id="{83DD369A-27AD-4CB6-1E3C-D141486409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2" t="15462" r="17746" b="15339"/>
          <a:stretch/>
        </p:blipFill>
        <p:spPr bwMode="auto">
          <a:xfrm>
            <a:off x="1236922" y="348261"/>
            <a:ext cx="944245" cy="7696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Penguin on Holiday: Amazon.co.uk: Yoon, Salina: 9781408839072: Books">
            <a:extLst>
              <a:ext uri="{FF2B5EF4-FFF2-40B4-BE49-F238E27FC236}">
                <a16:creationId xmlns:a16="http://schemas.microsoft.com/office/drawing/2014/main" id="{536A9742-C7CC-A36A-C236-8CC942A33A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804" y="356071"/>
            <a:ext cx="768350" cy="78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The Lighthouse Keeper's Lunch : Armitage, Ronda, Armitage, David:  Amazon.co.uk: Books">
            <a:extLst>
              <a:ext uri="{FF2B5EF4-FFF2-40B4-BE49-F238E27FC236}">
                <a16:creationId xmlns:a16="http://schemas.microsoft.com/office/drawing/2014/main" id="{8202956F-5B3E-9119-F436-B085101A8A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761" y="363373"/>
            <a:ext cx="660400" cy="772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241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FB81EC3B435B4A9C0791ABB0592C76" ma:contentTypeVersion="18" ma:contentTypeDescription="Create a new document." ma:contentTypeScope="" ma:versionID="935a0d2d5f5bc9b1239eebfd81f09620">
  <xsd:schema xmlns:xsd="http://www.w3.org/2001/XMLSchema" xmlns:xs="http://www.w3.org/2001/XMLSchema" xmlns:p="http://schemas.microsoft.com/office/2006/metadata/properties" xmlns:ns3="cb9a6308-4cc9-4545-aa5c-1cbe30933ce9" xmlns:ns4="56efb40c-5f8b-49b2-8e66-56eb9c1ab611" targetNamespace="http://schemas.microsoft.com/office/2006/metadata/properties" ma:root="true" ma:fieldsID="c11dc986bffc25e02dbd6d821a09687d" ns3:_="" ns4:_="">
    <xsd:import namespace="cb9a6308-4cc9-4545-aa5c-1cbe30933ce9"/>
    <xsd:import namespace="56efb40c-5f8b-49b2-8e66-56eb9c1ab61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9a6308-4cc9-4545-aa5c-1cbe30933c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efb40c-5f8b-49b2-8e66-56eb9c1ab61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b9a6308-4cc9-4545-aa5c-1cbe30933ce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DB142D-583D-4272-98C2-41C71DB591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9a6308-4cc9-4545-aa5c-1cbe30933ce9"/>
    <ds:schemaRef ds:uri="56efb40c-5f8b-49b2-8e66-56eb9c1ab6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F4B8DE-FE02-41A1-8EB2-A5AF5E1E0097}">
  <ds:schemaRefs>
    <ds:schemaRef ds:uri="http://purl.org/dc/terms/"/>
    <ds:schemaRef ds:uri="cb9a6308-4cc9-4545-aa5c-1cbe30933ce9"/>
    <ds:schemaRef ds:uri="56efb40c-5f8b-49b2-8e66-56eb9c1ab611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01A17E3-F1E7-4CF5-B0DB-85335A876B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549</TotalTime>
  <Words>664</Words>
  <Application>Microsoft Office PowerPoint</Application>
  <PresentationFormat>Widescreen</PresentationFormat>
  <Paragraphs>85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Garamond</vt:lpstr>
      <vt:lpstr>SassoonCRInfant</vt:lpstr>
      <vt:lpstr>Organic</vt:lpstr>
      <vt:lpstr>PowerPoint Presentation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Massey, Kate</dc:creator>
  <cp:lastModifiedBy>Coates, Suzie</cp:lastModifiedBy>
  <cp:revision>20</cp:revision>
  <cp:lastPrinted>2024-01-07T14:14:31Z</cp:lastPrinted>
  <dcterms:created xsi:type="dcterms:W3CDTF">2023-04-19T09:52:17Z</dcterms:created>
  <dcterms:modified xsi:type="dcterms:W3CDTF">2025-06-02T10:50:19Z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0x010100E0FB81EC3B435B4A9C0791ABB0592C76</vt:lpwstr>
  </property>
</Properties>
</file>