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 id="2147483726" r:id="rId2"/>
  </p:sldMasterIdLst>
  <p:sldIdLst>
    <p:sldId id="256" r:id="rId3"/>
    <p:sldId id="257" r:id="rId4"/>
    <p:sldId id="260" r:id="rId5"/>
    <p:sldId id="261" r:id="rId6"/>
    <p:sldId id="263" r:id="rId7"/>
    <p:sldId id="269" r:id="rId8"/>
    <p:sldId id="270" r:id="rId9"/>
    <p:sldId id="288" r:id="rId10"/>
    <p:sldId id="259" r:id="rId11"/>
    <p:sldId id="271" r:id="rId12"/>
    <p:sldId id="287" r:id="rId13"/>
    <p:sldId id="286" r:id="rId14"/>
    <p:sldId id="285" r:id="rId15"/>
    <p:sldId id="272" r:id="rId16"/>
    <p:sldId id="275" r:id="rId17"/>
    <p:sldId id="274" r:id="rId18"/>
    <p:sldId id="273" r:id="rId19"/>
    <p:sldId id="276" r:id="rId20"/>
    <p:sldId id="278" r:id="rId21"/>
    <p:sldId id="289" r:id="rId22"/>
    <p:sldId id="277" r:id="rId23"/>
    <p:sldId id="280" r:id="rId24"/>
    <p:sldId id="279" r:id="rId25"/>
    <p:sldId id="282" r:id="rId26"/>
    <p:sldId id="281"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CF777-24C2-4147-A608-7119BE8BE412}" v="68" dt="2021-01-10T17:27:27.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111" d="100"/>
          <a:sy n="111" d="100"/>
        </p:scale>
        <p:origin x="47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oth, Jonathan" userId="823bdedb-d0c3-42ad-b23d-6d1b4857e69b" providerId="ADAL" clId="{45DCF777-24C2-4147-A608-7119BE8BE412}"/>
    <pc:docChg chg="undo custSel mod addSld delSld modSld sldOrd addMainMaster delMainMaster">
      <pc:chgData name="Booth, Jonathan" userId="823bdedb-d0c3-42ad-b23d-6d1b4857e69b" providerId="ADAL" clId="{45DCF777-24C2-4147-A608-7119BE8BE412}" dt="2021-01-10T17:27:42.488" v="5951" actId="115"/>
      <pc:docMkLst>
        <pc:docMk/>
      </pc:docMkLst>
      <pc:sldChg chg="addSp delSp modSp mod setBg modClrScheme setClrOvrMap chgLayout">
        <pc:chgData name="Booth, Jonathan" userId="823bdedb-d0c3-42ad-b23d-6d1b4857e69b" providerId="ADAL" clId="{45DCF777-24C2-4147-A608-7119BE8BE412}" dt="2021-01-10T16:45:53.353" v="45" actId="26606"/>
        <pc:sldMkLst>
          <pc:docMk/>
          <pc:sldMk cId="2504105184" sldId="256"/>
        </pc:sldMkLst>
        <pc:spChg chg="mod">
          <ac:chgData name="Booth, Jonathan" userId="823bdedb-d0c3-42ad-b23d-6d1b4857e69b" providerId="ADAL" clId="{45DCF777-24C2-4147-A608-7119BE8BE412}" dt="2021-01-10T16:45:53.353" v="45" actId="26606"/>
          <ac:spMkLst>
            <pc:docMk/>
            <pc:sldMk cId="2504105184" sldId="256"/>
            <ac:spMk id="2" creationId="{30CD62EA-5F13-D94F-BDFB-C8E46D5497F6}"/>
          </ac:spMkLst>
        </pc:spChg>
        <pc:spChg chg="mod">
          <ac:chgData name="Booth, Jonathan" userId="823bdedb-d0c3-42ad-b23d-6d1b4857e69b" providerId="ADAL" clId="{45DCF777-24C2-4147-A608-7119BE8BE412}" dt="2021-01-10T16:45:53.353" v="45" actId="26606"/>
          <ac:spMkLst>
            <pc:docMk/>
            <pc:sldMk cId="2504105184" sldId="256"/>
            <ac:spMk id="3" creationId="{212DA7B9-1148-0E41-B144-F47706853A50}"/>
          </ac:spMkLst>
        </pc:spChg>
        <pc:spChg chg="add del">
          <ac:chgData name="Booth, Jonathan" userId="823bdedb-d0c3-42ad-b23d-6d1b4857e69b" providerId="ADAL" clId="{45DCF777-24C2-4147-A608-7119BE8BE412}" dt="2021-01-10T16:45:53.284" v="44" actId="26606"/>
          <ac:spMkLst>
            <pc:docMk/>
            <pc:sldMk cId="2504105184" sldId="256"/>
            <ac:spMk id="9" creationId="{8A95209C-5275-4E15-8EA7-7F42980ABF2D}"/>
          </ac:spMkLst>
        </pc:spChg>
        <pc:spChg chg="add del">
          <ac:chgData name="Booth, Jonathan" userId="823bdedb-d0c3-42ad-b23d-6d1b4857e69b" providerId="ADAL" clId="{45DCF777-24C2-4147-A608-7119BE8BE412}" dt="2021-01-10T16:45:53.284" v="44" actId="26606"/>
          <ac:spMkLst>
            <pc:docMk/>
            <pc:sldMk cId="2504105184" sldId="256"/>
            <ac:spMk id="11" creationId="{4F2ED431-E304-4FF0-9F4E-032783C9D612}"/>
          </ac:spMkLst>
        </pc:spChg>
        <pc:spChg chg="add del">
          <ac:chgData name="Booth, Jonathan" userId="823bdedb-d0c3-42ad-b23d-6d1b4857e69b" providerId="ADAL" clId="{45DCF777-24C2-4147-A608-7119BE8BE412}" dt="2021-01-10T16:45:53.284" v="44" actId="26606"/>
          <ac:spMkLst>
            <pc:docMk/>
            <pc:sldMk cId="2504105184" sldId="256"/>
            <ac:spMk id="13" creationId="{4E87FCFB-2CCE-460D-B3DD-557C8BD1B94A}"/>
          </ac:spMkLst>
        </pc:spChg>
        <pc:spChg chg="add">
          <ac:chgData name="Booth, Jonathan" userId="823bdedb-d0c3-42ad-b23d-6d1b4857e69b" providerId="ADAL" clId="{45DCF777-24C2-4147-A608-7119BE8BE412}" dt="2021-01-10T16:45:53.353" v="45" actId="26606"/>
          <ac:spMkLst>
            <pc:docMk/>
            <pc:sldMk cId="2504105184" sldId="256"/>
            <ac:spMk id="15" creationId="{33E93247-6229-44AB-A550-739E971E690B}"/>
          </ac:spMkLst>
        </pc:spChg>
        <pc:picChg chg="add del">
          <ac:chgData name="Booth, Jonathan" userId="823bdedb-d0c3-42ad-b23d-6d1b4857e69b" providerId="ADAL" clId="{45DCF777-24C2-4147-A608-7119BE8BE412}" dt="2021-01-10T16:45:53.284" v="44" actId="26606"/>
          <ac:picMkLst>
            <pc:docMk/>
            <pc:sldMk cId="2504105184" sldId="256"/>
            <ac:picMk id="4" creationId="{79A61698-86E8-4FBE-95AE-B64E338A1966}"/>
          </ac:picMkLst>
        </pc:picChg>
        <pc:picChg chg="add">
          <ac:chgData name="Booth, Jonathan" userId="823bdedb-d0c3-42ad-b23d-6d1b4857e69b" providerId="ADAL" clId="{45DCF777-24C2-4147-A608-7119BE8BE412}" dt="2021-01-10T16:45:53.353" v="45" actId="26606"/>
          <ac:picMkLst>
            <pc:docMk/>
            <pc:sldMk cId="2504105184" sldId="256"/>
            <ac:picMk id="18" creationId="{C2A6C004-39E3-45C8-83BF-782505187E70}"/>
          </ac:picMkLst>
        </pc:picChg>
        <pc:cxnChg chg="add">
          <ac:chgData name="Booth, Jonathan" userId="823bdedb-d0c3-42ad-b23d-6d1b4857e69b" providerId="ADAL" clId="{45DCF777-24C2-4147-A608-7119BE8BE412}" dt="2021-01-10T16:45:53.353" v="45" actId="26606"/>
          <ac:cxnSpMkLst>
            <pc:docMk/>
            <pc:sldMk cId="2504105184" sldId="256"/>
            <ac:cxnSpMk id="16" creationId="{EE2E603F-4A95-4FE8-BB06-211DFD75DBEF}"/>
          </ac:cxnSpMkLst>
        </pc:cxnChg>
        <pc:cxnChg chg="add">
          <ac:chgData name="Booth, Jonathan" userId="823bdedb-d0c3-42ad-b23d-6d1b4857e69b" providerId="ADAL" clId="{45DCF777-24C2-4147-A608-7119BE8BE412}" dt="2021-01-10T16:45:53.353" v="45" actId="26606"/>
          <ac:cxnSpMkLst>
            <pc:docMk/>
            <pc:sldMk cId="2504105184" sldId="256"/>
            <ac:cxnSpMk id="17" creationId="{D7CC41EB-2D81-4303-9171-6401B388BA35}"/>
          </ac:cxnSpMkLst>
        </pc:cxnChg>
      </pc:sldChg>
      <pc:sldChg chg="addSp modSp new mod">
        <pc:chgData name="Booth, Jonathan" userId="823bdedb-d0c3-42ad-b23d-6d1b4857e69b" providerId="ADAL" clId="{45DCF777-24C2-4147-A608-7119BE8BE412}" dt="2021-01-10T16:47:44.538" v="553" actId="5793"/>
        <pc:sldMkLst>
          <pc:docMk/>
          <pc:sldMk cId="2403132813" sldId="257"/>
        </pc:sldMkLst>
        <pc:spChg chg="mod">
          <ac:chgData name="Booth, Jonathan" userId="823bdedb-d0c3-42ad-b23d-6d1b4857e69b" providerId="ADAL" clId="{45DCF777-24C2-4147-A608-7119BE8BE412}" dt="2021-01-10T16:46:35.681" v="166" actId="20577"/>
          <ac:spMkLst>
            <pc:docMk/>
            <pc:sldMk cId="2403132813" sldId="257"/>
            <ac:spMk id="2" creationId="{9F3AD506-2557-CC4D-B226-5943BBBE54E7}"/>
          </ac:spMkLst>
        </pc:spChg>
        <pc:spChg chg="mod">
          <ac:chgData name="Booth, Jonathan" userId="823bdedb-d0c3-42ad-b23d-6d1b4857e69b" providerId="ADAL" clId="{45DCF777-24C2-4147-A608-7119BE8BE412}" dt="2021-01-10T16:47:44.538" v="553" actId="5793"/>
          <ac:spMkLst>
            <pc:docMk/>
            <pc:sldMk cId="2403132813" sldId="257"/>
            <ac:spMk id="3" creationId="{B3AF6028-9051-A649-B889-2C3375AAABA7}"/>
          </ac:spMkLst>
        </pc:spChg>
        <pc:picChg chg="add mod">
          <ac:chgData name="Booth, Jonathan" userId="823bdedb-d0c3-42ad-b23d-6d1b4857e69b" providerId="ADAL" clId="{45DCF777-24C2-4147-A608-7119BE8BE412}" dt="2021-01-10T16:46:15.947" v="60" actId="1076"/>
          <ac:picMkLst>
            <pc:docMk/>
            <pc:sldMk cId="2403132813" sldId="257"/>
            <ac:picMk id="4" creationId="{1FE167C1-E846-3740-9701-9EC274007C4F}"/>
          </ac:picMkLst>
        </pc:picChg>
        <pc:picChg chg="add mod">
          <ac:chgData name="Booth, Jonathan" userId="823bdedb-d0c3-42ad-b23d-6d1b4857e69b" providerId="ADAL" clId="{45DCF777-24C2-4147-A608-7119BE8BE412}" dt="2021-01-10T16:46:47.157" v="168" actId="1076"/>
          <ac:picMkLst>
            <pc:docMk/>
            <pc:sldMk cId="2403132813" sldId="257"/>
            <ac:picMk id="5" creationId="{93118244-F9EE-4048-9BA3-0EA8BC091B8D}"/>
          </ac:picMkLst>
        </pc:picChg>
      </pc:sldChg>
      <pc:sldChg chg="new del">
        <pc:chgData name="Booth, Jonathan" userId="823bdedb-d0c3-42ad-b23d-6d1b4857e69b" providerId="ADAL" clId="{45DCF777-24C2-4147-A608-7119BE8BE412}" dt="2021-01-10T16:52:23.597" v="559" actId="2696"/>
        <pc:sldMkLst>
          <pc:docMk/>
          <pc:sldMk cId="4068740018" sldId="258"/>
        </pc:sldMkLst>
      </pc:sldChg>
      <pc:sldChg chg="modSp new mod">
        <pc:chgData name="Booth, Jonathan" userId="823bdedb-d0c3-42ad-b23d-6d1b4857e69b" providerId="ADAL" clId="{45DCF777-24C2-4147-A608-7119BE8BE412}" dt="2021-01-10T16:55:43.843" v="1513" actId="20577"/>
        <pc:sldMkLst>
          <pc:docMk/>
          <pc:sldMk cId="2770513170" sldId="259"/>
        </pc:sldMkLst>
        <pc:spChg chg="mod">
          <ac:chgData name="Booth, Jonathan" userId="823bdedb-d0c3-42ad-b23d-6d1b4857e69b" providerId="ADAL" clId="{45DCF777-24C2-4147-A608-7119BE8BE412}" dt="2021-01-10T16:55:33.310" v="1487" actId="20577"/>
          <ac:spMkLst>
            <pc:docMk/>
            <pc:sldMk cId="2770513170" sldId="259"/>
            <ac:spMk id="2" creationId="{153F2F44-29C7-5140-B01F-C44583D803EE}"/>
          </ac:spMkLst>
        </pc:spChg>
        <pc:spChg chg="mod">
          <ac:chgData name="Booth, Jonathan" userId="823bdedb-d0c3-42ad-b23d-6d1b4857e69b" providerId="ADAL" clId="{45DCF777-24C2-4147-A608-7119BE8BE412}" dt="2021-01-10T16:55:43.843" v="1513" actId="20577"/>
          <ac:spMkLst>
            <pc:docMk/>
            <pc:sldMk cId="2770513170" sldId="259"/>
            <ac:spMk id="3" creationId="{CAFB92FB-6993-8241-9A38-3583A840227A}"/>
          </ac:spMkLst>
        </pc:spChg>
      </pc:sldChg>
      <pc:sldChg chg="addSp modSp add mod ord">
        <pc:chgData name="Booth, Jonathan" userId="823bdedb-d0c3-42ad-b23d-6d1b4857e69b" providerId="ADAL" clId="{45DCF777-24C2-4147-A608-7119BE8BE412}" dt="2021-01-10T16:52:36.827" v="593" actId="13926"/>
        <pc:sldMkLst>
          <pc:docMk/>
          <pc:sldMk cId="2285732910" sldId="260"/>
        </pc:sldMkLst>
        <pc:spChg chg="add mod">
          <ac:chgData name="Booth, Jonathan" userId="823bdedb-d0c3-42ad-b23d-6d1b4857e69b" providerId="ADAL" clId="{45DCF777-24C2-4147-A608-7119BE8BE412}" dt="2021-01-10T16:52:36.827" v="593" actId="13926"/>
          <ac:spMkLst>
            <pc:docMk/>
            <pc:sldMk cId="2285732910" sldId="260"/>
            <ac:spMk id="5" creationId="{78EF9902-C1AE-1E4C-AEDC-C9AF9E73995E}"/>
          </ac:spMkLst>
        </pc:spChg>
      </pc:sldChg>
      <pc:sldChg chg="addSp modSp add">
        <pc:chgData name="Booth, Jonathan" userId="823bdedb-d0c3-42ad-b23d-6d1b4857e69b" providerId="ADAL" clId="{45DCF777-24C2-4147-A608-7119BE8BE412}" dt="2021-01-10T16:52:39.121" v="594"/>
        <pc:sldMkLst>
          <pc:docMk/>
          <pc:sldMk cId="3570000311" sldId="261"/>
        </pc:sldMkLst>
        <pc:spChg chg="add mod">
          <ac:chgData name="Booth, Jonathan" userId="823bdedb-d0c3-42ad-b23d-6d1b4857e69b" providerId="ADAL" clId="{45DCF777-24C2-4147-A608-7119BE8BE412}" dt="2021-01-10T16:52:39.121" v="594"/>
          <ac:spMkLst>
            <pc:docMk/>
            <pc:sldMk cId="3570000311" sldId="261"/>
            <ac:spMk id="9" creationId="{5D13AA39-72F2-FA48-8C18-9985A8F03642}"/>
          </ac:spMkLst>
        </pc:spChg>
      </pc:sldChg>
      <pc:sldChg chg="addSp modSp add mod">
        <pc:chgData name="Booth, Jonathan" userId="823bdedb-d0c3-42ad-b23d-6d1b4857e69b" providerId="ADAL" clId="{45DCF777-24C2-4147-A608-7119BE8BE412}" dt="2021-01-10T16:52:42.322" v="596" actId="1076"/>
        <pc:sldMkLst>
          <pc:docMk/>
          <pc:sldMk cId="2367403027" sldId="263"/>
        </pc:sldMkLst>
        <pc:spChg chg="add mod">
          <ac:chgData name="Booth, Jonathan" userId="823bdedb-d0c3-42ad-b23d-6d1b4857e69b" providerId="ADAL" clId="{45DCF777-24C2-4147-A608-7119BE8BE412}" dt="2021-01-10T16:52:42.322" v="596" actId="1076"/>
          <ac:spMkLst>
            <pc:docMk/>
            <pc:sldMk cId="2367403027" sldId="263"/>
            <ac:spMk id="29" creationId="{75D0DCCF-4C34-9F46-B936-5DEBA275EBB7}"/>
          </ac:spMkLst>
        </pc:spChg>
      </pc:sldChg>
      <pc:sldChg chg="addSp modSp add">
        <pc:chgData name="Booth, Jonathan" userId="823bdedb-d0c3-42ad-b23d-6d1b4857e69b" providerId="ADAL" clId="{45DCF777-24C2-4147-A608-7119BE8BE412}" dt="2021-01-10T16:52:43.248" v="597"/>
        <pc:sldMkLst>
          <pc:docMk/>
          <pc:sldMk cId="2642063526" sldId="269"/>
        </pc:sldMkLst>
        <pc:spChg chg="add mod">
          <ac:chgData name="Booth, Jonathan" userId="823bdedb-d0c3-42ad-b23d-6d1b4857e69b" providerId="ADAL" clId="{45DCF777-24C2-4147-A608-7119BE8BE412}" dt="2021-01-10T16:52:43.248" v="597"/>
          <ac:spMkLst>
            <pc:docMk/>
            <pc:sldMk cId="2642063526" sldId="269"/>
            <ac:spMk id="4" creationId="{2B8BECF5-1685-0044-88C3-ECB47D1BE9C0}"/>
          </ac:spMkLst>
        </pc:spChg>
      </pc:sldChg>
      <pc:sldChg chg="addSp modSp add mod">
        <pc:chgData name="Booth, Jonathan" userId="823bdedb-d0c3-42ad-b23d-6d1b4857e69b" providerId="ADAL" clId="{45DCF777-24C2-4147-A608-7119BE8BE412}" dt="2021-01-10T16:52:46.845" v="599" actId="1076"/>
        <pc:sldMkLst>
          <pc:docMk/>
          <pc:sldMk cId="99836981" sldId="270"/>
        </pc:sldMkLst>
        <pc:spChg chg="add mod">
          <ac:chgData name="Booth, Jonathan" userId="823bdedb-d0c3-42ad-b23d-6d1b4857e69b" providerId="ADAL" clId="{45DCF777-24C2-4147-A608-7119BE8BE412}" dt="2021-01-10T16:52:46.845" v="599" actId="1076"/>
          <ac:spMkLst>
            <pc:docMk/>
            <pc:sldMk cId="99836981" sldId="270"/>
            <ac:spMk id="4" creationId="{883FAEF9-45BA-FE46-A64C-70E7B2A7B7F6}"/>
          </ac:spMkLst>
        </pc:spChg>
      </pc:sldChg>
      <pc:sldChg chg="addSp modSp new mod">
        <pc:chgData name="Booth, Jonathan" userId="823bdedb-d0c3-42ad-b23d-6d1b4857e69b" providerId="ADAL" clId="{45DCF777-24C2-4147-A608-7119BE8BE412}" dt="2021-01-10T16:57:32.893" v="1917" actId="1076"/>
        <pc:sldMkLst>
          <pc:docMk/>
          <pc:sldMk cId="2500059458" sldId="271"/>
        </pc:sldMkLst>
        <pc:spChg chg="mod">
          <ac:chgData name="Booth, Jonathan" userId="823bdedb-d0c3-42ad-b23d-6d1b4857e69b" providerId="ADAL" clId="{45DCF777-24C2-4147-A608-7119BE8BE412}" dt="2021-01-10T16:56:01.351" v="1536" actId="5793"/>
          <ac:spMkLst>
            <pc:docMk/>
            <pc:sldMk cId="2500059458" sldId="271"/>
            <ac:spMk id="2" creationId="{767D8EA0-B864-3D47-AD5B-CC062C1CCDD8}"/>
          </ac:spMkLst>
        </pc:spChg>
        <pc:spChg chg="mod">
          <ac:chgData name="Booth, Jonathan" userId="823bdedb-d0c3-42ad-b23d-6d1b4857e69b" providerId="ADAL" clId="{45DCF777-24C2-4147-A608-7119BE8BE412}" dt="2021-01-10T16:57:08.993" v="1914" actId="20577"/>
          <ac:spMkLst>
            <pc:docMk/>
            <pc:sldMk cId="2500059458" sldId="271"/>
            <ac:spMk id="3" creationId="{C5E756F6-3D87-9B4A-888E-1D3B1D1B03B5}"/>
          </ac:spMkLst>
        </pc:spChg>
        <pc:picChg chg="add mod">
          <ac:chgData name="Booth, Jonathan" userId="823bdedb-d0c3-42ad-b23d-6d1b4857e69b" providerId="ADAL" clId="{45DCF777-24C2-4147-A608-7119BE8BE412}" dt="2021-01-10T16:57:32.893" v="1917" actId="1076"/>
          <ac:picMkLst>
            <pc:docMk/>
            <pc:sldMk cId="2500059458" sldId="271"/>
            <ac:picMk id="1026" creationId="{091AEDC5-0577-AD47-84A3-1DCFBB12B72E}"/>
          </ac:picMkLst>
        </pc:picChg>
      </pc:sldChg>
      <pc:sldChg chg="modSp new mod">
        <pc:chgData name="Booth, Jonathan" userId="823bdedb-d0c3-42ad-b23d-6d1b4857e69b" providerId="ADAL" clId="{45DCF777-24C2-4147-A608-7119BE8BE412}" dt="2021-01-10T17:19:34.564" v="5377" actId="20577"/>
        <pc:sldMkLst>
          <pc:docMk/>
          <pc:sldMk cId="974248352" sldId="272"/>
        </pc:sldMkLst>
        <pc:spChg chg="mod">
          <ac:chgData name="Booth, Jonathan" userId="823bdedb-d0c3-42ad-b23d-6d1b4857e69b" providerId="ADAL" clId="{45DCF777-24C2-4147-A608-7119BE8BE412}" dt="2021-01-10T16:57:57.130" v="1929" actId="20577"/>
          <ac:spMkLst>
            <pc:docMk/>
            <pc:sldMk cId="974248352" sldId="272"/>
            <ac:spMk id="2" creationId="{10E51F9E-3FD4-524D-ABD3-425AD227AA28}"/>
          </ac:spMkLst>
        </pc:spChg>
        <pc:spChg chg="mod">
          <ac:chgData name="Booth, Jonathan" userId="823bdedb-d0c3-42ad-b23d-6d1b4857e69b" providerId="ADAL" clId="{45DCF777-24C2-4147-A608-7119BE8BE412}" dt="2021-01-10T17:19:34.564" v="5377" actId="20577"/>
          <ac:spMkLst>
            <pc:docMk/>
            <pc:sldMk cId="974248352" sldId="272"/>
            <ac:spMk id="3" creationId="{7DC80399-80A9-574A-9F64-1691F0834C1E}"/>
          </ac:spMkLst>
        </pc:spChg>
      </pc:sldChg>
      <pc:sldChg chg="addSp delSp modSp new mod">
        <pc:chgData name="Booth, Jonathan" userId="823bdedb-d0c3-42ad-b23d-6d1b4857e69b" providerId="ADAL" clId="{45DCF777-24C2-4147-A608-7119BE8BE412}" dt="2021-01-10T17:02:08.673" v="2542" actId="1076"/>
        <pc:sldMkLst>
          <pc:docMk/>
          <pc:sldMk cId="884683142" sldId="273"/>
        </pc:sldMkLst>
        <pc:spChg chg="del">
          <ac:chgData name="Booth, Jonathan" userId="823bdedb-d0c3-42ad-b23d-6d1b4857e69b" providerId="ADAL" clId="{45DCF777-24C2-4147-A608-7119BE8BE412}" dt="2021-01-10T17:00:09.680" v="2245" actId="478"/>
          <ac:spMkLst>
            <pc:docMk/>
            <pc:sldMk cId="884683142" sldId="273"/>
            <ac:spMk id="2" creationId="{F3AB148D-977A-F446-B1E6-DDE27BC73909}"/>
          </ac:spMkLst>
        </pc:spChg>
        <pc:spChg chg="del">
          <ac:chgData name="Booth, Jonathan" userId="823bdedb-d0c3-42ad-b23d-6d1b4857e69b" providerId="ADAL" clId="{45DCF777-24C2-4147-A608-7119BE8BE412}" dt="2021-01-10T17:00:09.680" v="2245" actId="478"/>
          <ac:spMkLst>
            <pc:docMk/>
            <pc:sldMk cId="884683142" sldId="273"/>
            <ac:spMk id="3" creationId="{ACD35E14-12AF-7D49-A3FE-E9246EBC6842}"/>
          </ac:spMkLst>
        </pc:spChg>
        <pc:spChg chg="add mod">
          <ac:chgData name="Booth, Jonathan" userId="823bdedb-d0c3-42ad-b23d-6d1b4857e69b" providerId="ADAL" clId="{45DCF777-24C2-4147-A608-7119BE8BE412}" dt="2021-01-10T17:02:08.673" v="2542" actId="1076"/>
          <ac:spMkLst>
            <pc:docMk/>
            <pc:sldMk cId="884683142" sldId="273"/>
            <ac:spMk id="5" creationId="{116C510D-1560-2540-B398-0953FD008222}"/>
          </ac:spMkLst>
        </pc:spChg>
        <pc:picChg chg="add mod">
          <ac:chgData name="Booth, Jonathan" userId="823bdedb-d0c3-42ad-b23d-6d1b4857e69b" providerId="ADAL" clId="{45DCF777-24C2-4147-A608-7119BE8BE412}" dt="2021-01-10T17:00:16.015" v="2249" actId="1076"/>
          <ac:picMkLst>
            <pc:docMk/>
            <pc:sldMk cId="884683142" sldId="273"/>
            <ac:picMk id="4" creationId="{EB3394ED-4580-BE44-BC26-7A97AF6348F5}"/>
          </ac:picMkLst>
        </pc:picChg>
      </pc:sldChg>
      <pc:sldChg chg="addSp modSp new mod ord">
        <pc:chgData name="Booth, Jonathan" userId="823bdedb-d0c3-42ad-b23d-6d1b4857e69b" providerId="ADAL" clId="{45DCF777-24C2-4147-A608-7119BE8BE412}" dt="2021-01-10T17:07:18.431" v="3302" actId="20577"/>
        <pc:sldMkLst>
          <pc:docMk/>
          <pc:sldMk cId="418683283" sldId="274"/>
        </pc:sldMkLst>
        <pc:spChg chg="mod">
          <ac:chgData name="Booth, Jonathan" userId="823bdedb-d0c3-42ad-b23d-6d1b4857e69b" providerId="ADAL" clId="{45DCF777-24C2-4147-A608-7119BE8BE412}" dt="2021-01-10T17:04:53.923" v="2753" actId="20577"/>
          <ac:spMkLst>
            <pc:docMk/>
            <pc:sldMk cId="418683283" sldId="274"/>
            <ac:spMk id="2" creationId="{E50A6FBB-49B4-0446-9E1F-929794FE9222}"/>
          </ac:spMkLst>
        </pc:spChg>
        <pc:spChg chg="mod">
          <ac:chgData name="Booth, Jonathan" userId="823bdedb-d0c3-42ad-b23d-6d1b4857e69b" providerId="ADAL" clId="{45DCF777-24C2-4147-A608-7119BE8BE412}" dt="2021-01-10T17:07:18.431" v="3302" actId="20577"/>
          <ac:spMkLst>
            <pc:docMk/>
            <pc:sldMk cId="418683283" sldId="274"/>
            <ac:spMk id="3" creationId="{293C95CE-E23B-FD44-9E28-A1A7D4FE382D}"/>
          </ac:spMkLst>
        </pc:spChg>
        <pc:picChg chg="add mod">
          <ac:chgData name="Booth, Jonathan" userId="823bdedb-d0c3-42ad-b23d-6d1b4857e69b" providerId="ADAL" clId="{45DCF777-24C2-4147-A608-7119BE8BE412}" dt="2021-01-10T17:02:26.692" v="2562" actId="14100"/>
          <ac:picMkLst>
            <pc:docMk/>
            <pc:sldMk cId="418683283" sldId="274"/>
            <ac:picMk id="4" creationId="{A6ABA6F8-AC28-8B40-8B72-39E744A07224}"/>
          </ac:picMkLst>
        </pc:picChg>
      </pc:sldChg>
      <pc:sldChg chg="addSp delSp modSp new mod">
        <pc:chgData name="Booth, Jonathan" userId="823bdedb-d0c3-42ad-b23d-6d1b4857e69b" providerId="ADAL" clId="{45DCF777-24C2-4147-A608-7119BE8BE412}" dt="2021-01-10T17:05:42.245" v="2819"/>
        <pc:sldMkLst>
          <pc:docMk/>
          <pc:sldMk cId="2103625802" sldId="275"/>
        </pc:sldMkLst>
        <pc:spChg chg="del">
          <ac:chgData name="Booth, Jonathan" userId="823bdedb-d0c3-42ad-b23d-6d1b4857e69b" providerId="ADAL" clId="{45DCF777-24C2-4147-A608-7119BE8BE412}" dt="2021-01-10T17:04:03.155" v="2738" actId="478"/>
          <ac:spMkLst>
            <pc:docMk/>
            <pc:sldMk cId="2103625802" sldId="275"/>
            <ac:spMk id="2" creationId="{ED572BD3-C883-5B40-B8F3-F6C04855F907}"/>
          </ac:spMkLst>
        </pc:spChg>
        <pc:spChg chg="del">
          <ac:chgData name="Booth, Jonathan" userId="823bdedb-d0c3-42ad-b23d-6d1b4857e69b" providerId="ADAL" clId="{45DCF777-24C2-4147-A608-7119BE8BE412}" dt="2021-01-10T17:04:03.155" v="2738" actId="478"/>
          <ac:spMkLst>
            <pc:docMk/>
            <pc:sldMk cId="2103625802" sldId="275"/>
            <ac:spMk id="3" creationId="{9888252A-FD84-BF45-ABDD-EE3D32D4DF75}"/>
          </ac:spMkLst>
        </pc:spChg>
        <pc:spChg chg="add mod">
          <ac:chgData name="Booth, Jonathan" userId="823bdedb-d0c3-42ad-b23d-6d1b4857e69b" providerId="ADAL" clId="{45DCF777-24C2-4147-A608-7119BE8BE412}" dt="2021-01-10T17:05:42.245" v="2819"/>
          <ac:spMkLst>
            <pc:docMk/>
            <pc:sldMk cId="2103625802" sldId="275"/>
            <ac:spMk id="5" creationId="{2B85E01C-F5F3-4A4D-AE43-C62046193285}"/>
          </ac:spMkLst>
        </pc:spChg>
        <pc:picChg chg="add mod">
          <ac:chgData name="Booth, Jonathan" userId="823bdedb-d0c3-42ad-b23d-6d1b4857e69b" providerId="ADAL" clId="{45DCF777-24C2-4147-A608-7119BE8BE412}" dt="2021-01-10T17:05:05.239" v="2756" actId="1076"/>
          <ac:picMkLst>
            <pc:docMk/>
            <pc:sldMk cId="2103625802" sldId="275"/>
            <ac:picMk id="4" creationId="{EEEC1B84-B61C-8948-BA54-C3A4601CCFF2}"/>
          </ac:picMkLst>
        </pc:picChg>
      </pc:sldChg>
      <pc:sldChg chg="modSp new mod">
        <pc:chgData name="Booth, Jonathan" userId="823bdedb-d0c3-42ad-b23d-6d1b4857e69b" providerId="ADAL" clId="{45DCF777-24C2-4147-A608-7119BE8BE412}" dt="2021-01-10T17:09:13.149" v="4034" actId="20577"/>
        <pc:sldMkLst>
          <pc:docMk/>
          <pc:sldMk cId="282493915" sldId="276"/>
        </pc:sldMkLst>
        <pc:spChg chg="mod">
          <ac:chgData name="Booth, Jonathan" userId="823bdedb-d0c3-42ad-b23d-6d1b4857e69b" providerId="ADAL" clId="{45DCF777-24C2-4147-A608-7119BE8BE412}" dt="2021-01-10T17:06:09.767" v="2885" actId="5793"/>
          <ac:spMkLst>
            <pc:docMk/>
            <pc:sldMk cId="282493915" sldId="276"/>
            <ac:spMk id="2" creationId="{F4AC1F3E-EAEC-5E48-BD9C-F2F41A9F133B}"/>
          </ac:spMkLst>
        </pc:spChg>
        <pc:spChg chg="mod">
          <ac:chgData name="Booth, Jonathan" userId="823bdedb-d0c3-42ad-b23d-6d1b4857e69b" providerId="ADAL" clId="{45DCF777-24C2-4147-A608-7119BE8BE412}" dt="2021-01-10T17:09:13.149" v="4034" actId="20577"/>
          <ac:spMkLst>
            <pc:docMk/>
            <pc:sldMk cId="282493915" sldId="276"/>
            <ac:spMk id="3" creationId="{79E286BA-2EED-954F-9B35-6791D78F32B4}"/>
          </ac:spMkLst>
        </pc:spChg>
      </pc:sldChg>
      <pc:sldChg chg="addSp delSp modSp new mod">
        <pc:chgData name="Booth, Jonathan" userId="823bdedb-d0c3-42ad-b23d-6d1b4857e69b" providerId="ADAL" clId="{45DCF777-24C2-4147-A608-7119BE8BE412}" dt="2021-01-10T17:17:55.570" v="5216" actId="20577"/>
        <pc:sldMkLst>
          <pc:docMk/>
          <pc:sldMk cId="463898222" sldId="277"/>
        </pc:sldMkLst>
        <pc:spChg chg="mod">
          <ac:chgData name="Booth, Jonathan" userId="823bdedb-d0c3-42ad-b23d-6d1b4857e69b" providerId="ADAL" clId="{45DCF777-24C2-4147-A608-7119BE8BE412}" dt="2021-01-10T17:17:55.570" v="5216" actId="20577"/>
          <ac:spMkLst>
            <pc:docMk/>
            <pc:sldMk cId="463898222" sldId="277"/>
            <ac:spMk id="2" creationId="{F1A6AEB4-C139-B244-B120-6A749DBE9093}"/>
          </ac:spMkLst>
        </pc:spChg>
        <pc:spChg chg="del">
          <ac:chgData name="Booth, Jonathan" userId="823bdedb-d0c3-42ad-b23d-6d1b4857e69b" providerId="ADAL" clId="{45DCF777-24C2-4147-A608-7119BE8BE412}" dt="2021-01-10T17:10:15.350" v="4063" actId="478"/>
          <ac:spMkLst>
            <pc:docMk/>
            <pc:sldMk cId="463898222" sldId="277"/>
            <ac:spMk id="3" creationId="{738A2DAF-B5B6-EE4B-88B2-76E24329FEB9}"/>
          </ac:spMkLst>
        </pc:spChg>
        <pc:spChg chg="add mod">
          <ac:chgData name="Booth, Jonathan" userId="823bdedb-d0c3-42ad-b23d-6d1b4857e69b" providerId="ADAL" clId="{45DCF777-24C2-4147-A608-7119BE8BE412}" dt="2021-01-10T17:13:45.154" v="4658" actId="14100"/>
          <ac:spMkLst>
            <pc:docMk/>
            <pc:sldMk cId="463898222" sldId="277"/>
            <ac:spMk id="7" creationId="{3E9AAE29-DAA3-1D4A-9554-45DA0364AF0E}"/>
          </ac:spMkLst>
        </pc:spChg>
        <pc:spChg chg="add mod">
          <ac:chgData name="Booth, Jonathan" userId="823bdedb-d0c3-42ad-b23d-6d1b4857e69b" providerId="ADAL" clId="{45DCF777-24C2-4147-A608-7119BE8BE412}" dt="2021-01-10T17:14:02.795" v="4662" actId="1076"/>
          <ac:spMkLst>
            <pc:docMk/>
            <pc:sldMk cId="463898222" sldId="277"/>
            <ac:spMk id="8" creationId="{DB2A44DB-6628-D648-896D-B510C14B4B51}"/>
          </ac:spMkLst>
        </pc:spChg>
        <pc:spChg chg="add del mod">
          <ac:chgData name="Booth, Jonathan" userId="823bdedb-d0c3-42ad-b23d-6d1b4857e69b" providerId="ADAL" clId="{45DCF777-24C2-4147-A608-7119BE8BE412}" dt="2021-01-10T17:14:05.616" v="4663" actId="478"/>
          <ac:spMkLst>
            <pc:docMk/>
            <pc:sldMk cId="463898222" sldId="277"/>
            <ac:spMk id="10" creationId="{FA9AAF85-892E-1B41-A1E9-538593A5AC9B}"/>
          </ac:spMkLst>
        </pc:spChg>
        <pc:spChg chg="add mod">
          <ac:chgData name="Booth, Jonathan" userId="823bdedb-d0c3-42ad-b23d-6d1b4857e69b" providerId="ADAL" clId="{45DCF777-24C2-4147-A608-7119BE8BE412}" dt="2021-01-10T17:14:18.748" v="4707" actId="1076"/>
          <ac:spMkLst>
            <pc:docMk/>
            <pc:sldMk cId="463898222" sldId="277"/>
            <ac:spMk id="11" creationId="{DEFB9018-113B-6640-B582-330A0895505F}"/>
          </ac:spMkLst>
        </pc:spChg>
        <pc:picChg chg="add mod">
          <ac:chgData name="Booth, Jonathan" userId="823bdedb-d0c3-42ad-b23d-6d1b4857e69b" providerId="ADAL" clId="{45DCF777-24C2-4147-A608-7119BE8BE412}" dt="2021-01-10T17:10:24.396" v="4073" actId="1076"/>
          <ac:picMkLst>
            <pc:docMk/>
            <pc:sldMk cId="463898222" sldId="277"/>
            <ac:picMk id="4" creationId="{C0D9F8A5-3421-6B48-8058-0BBF602CDF5A}"/>
          </ac:picMkLst>
        </pc:picChg>
        <pc:picChg chg="add mod">
          <ac:chgData name="Booth, Jonathan" userId="823bdedb-d0c3-42ad-b23d-6d1b4857e69b" providerId="ADAL" clId="{45DCF777-24C2-4147-A608-7119BE8BE412}" dt="2021-01-10T17:10:27.065" v="4076" actId="1076"/>
          <ac:picMkLst>
            <pc:docMk/>
            <pc:sldMk cId="463898222" sldId="277"/>
            <ac:picMk id="5" creationId="{689C04CE-2B64-A64F-8648-DD9EA1A83C6F}"/>
          </ac:picMkLst>
        </pc:picChg>
        <pc:picChg chg="add mod">
          <ac:chgData name="Booth, Jonathan" userId="823bdedb-d0c3-42ad-b23d-6d1b4857e69b" providerId="ADAL" clId="{45DCF777-24C2-4147-A608-7119BE8BE412}" dt="2021-01-10T17:10:22.473" v="4071" actId="1076"/>
          <ac:picMkLst>
            <pc:docMk/>
            <pc:sldMk cId="463898222" sldId="277"/>
            <ac:picMk id="6" creationId="{315E05BE-F43E-EC43-B264-0E58D05F1959}"/>
          </ac:picMkLst>
        </pc:picChg>
        <pc:picChg chg="add mod">
          <ac:chgData name="Booth, Jonathan" userId="823bdedb-d0c3-42ad-b23d-6d1b4857e69b" providerId="ADAL" clId="{45DCF777-24C2-4147-A608-7119BE8BE412}" dt="2021-01-10T17:14:02.795" v="4662" actId="1076"/>
          <ac:picMkLst>
            <pc:docMk/>
            <pc:sldMk cId="463898222" sldId="277"/>
            <ac:picMk id="9" creationId="{F7389F27-34A6-AD40-8864-E7D3245B600A}"/>
          </ac:picMkLst>
        </pc:picChg>
        <pc:cxnChg chg="add mod">
          <ac:chgData name="Booth, Jonathan" userId="823bdedb-d0c3-42ad-b23d-6d1b4857e69b" providerId="ADAL" clId="{45DCF777-24C2-4147-A608-7119BE8BE412}" dt="2021-01-10T17:14:26.543" v="4709" actId="1582"/>
          <ac:cxnSpMkLst>
            <pc:docMk/>
            <pc:sldMk cId="463898222" sldId="277"/>
            <ac:cxnSpMk id="13" creationId="{471D46E0-8291-6D40-AC76-6636EAA2D176}"/>
          </ac:cxnSpMkLst>
        </pc:cxnChg>
      </pc:sldChg>
      <pc:sldChg chg="modSp new mod">
        <pc:chgData name="Booth, Jonathan" userId="823bdedb-d0c3-42ad-b23d-6d1b4857e69b" providerId="ADAL" clId="{45DCF777-24C2-4147-A608-7119BE8BE412}" dt="2021-01-10T17:20:59.395" v="5512" actId="113"/>
        <pc:sldMkLst>
          <pc:docMk/>
          <pc:sldMk cId="4068399816" sldId="278"/>
        </pc:sldMkLst>
        <pc:spChg chg="mod">
          <ac:chgData name="Booth, Jonathan" userId="823bdedb-d0c3-42ad-b23d-6d1b4857e69b" providerId="ADAL" clId="{45DCF777-24C2-4147-A608-7119BE8BE412}" dt="2021-01-10T17:10:37.525" v="4100" actId="20577"/>
          <ac:spMkLst>
            <pc:docMk/>
            <pc:sldMk cId="4068399816" sldId="278"/>
            <ac:spMk id="2" creationId="{58D9FA0C-DE72-E446-9EDD-1D08B006416A}"/>
          </ac:spMkLst>
        </pc:spChg>
        <pc:spChg chg="mod">
          <ac:chgData name="Booth, Jonathan" userId="823bdedb-d0c3-42ad-b23d-6d1b4857e69b" providerId="ADAL" clId="{45DCF777-24C2-4147-A608-7119BE8BE412}" dt="2021-01-10T17:20:59.395" v="5512" actId="113"/>
          <ac:spMkLst>
            <pc:docMk/>
            <pc:sldMk cId="4068399816" sldId="278"/>
            <ac:spMk id="3" creationId="{9D1F1C11-77A9-F447-BD24-8FBEF026B126}"/>
          </ac:spMkLst>
        </pc:spChg>
      </pc:sldChg>
      <pc:sldChg chg="addSp delSp modSp new mod">
        <pc:chgData name="Booth, Jonathan" userId="823bdedb-d0c3-42ad-b23d-6d1b4857e69b" providerId="ADAL" clId="{45DCF777-24C2-4147-A608-7119BE8BE412}" dt="2021-01-10T17:18:29.432" v="5283" actId="1076"/>
        <pc:sldMkLst>
          <pc:docMk/>
          <pc:sldMk cId="2520217883" sldId="279"/>
        </pc:sldMkLst>
        <pc:spChg chg="del">
          <ac:chgData name="Booth, Jonathan" userId="823bdedb-d0c3-42ad-b23d-6d1b4857e69b" providerId="ADAL" clId="{45DCF777-24C2-4147-A608-7119BE8BE412}" dt="2021-01-10T17:13:51.216" v="4660" actId="478"/>
          <ac:spMkLst>
            <pc:docMk/>
            <pc:sldMk cId="2520217883" sldId="279"/>
            <ac:spMk id="2" creationId="{665F32CB-9901-F14C-9C7C-51E79B1786F1}"/>
          </ac:spMkLst>
        </pc:spChg>
        <pc:spChg chg="del">
          <ac:chgData name="Booth, Jonathan" userId="823bdedb-d0c3-42ad-b23d-6d1b4857e69b" providerId="ADAL" clId="{45DCF777-24C2-4147-A608-7119BE8BE412}" dt="2021-01-10T17:13:51.216" v="4660" actId="478"/>
          <ac:spMkLst>
            <pc:docMk/>
            <pc:sldMk cId="2520217883" sldId="279"/>
            <ac:spMk id="3" creationId="{9C029648-7151-BC4D-AED9-BA677D9D814E}"/>
          </ac:spMkLst>
        </pc:spChg>
        <pc:spChg chg="add mod">
          <ac:chgData name="Booth, Jonathan" userId="823bdedb-d0c3-42ad-b23d-6d1b4857e69b" providerId="ADAL" clId="{45DCF777-24C2-4147-A608-7119BE8BE412}" dt="2021-01-10T17:15:32.705" v="4933" actId="1076"/>
          <ac:spMkLst>
            <pc:docMk/>
            <pc:sldMk cId="2520217883" sldId="279"/>
            <ac:spMk id="5" creationId="{5142EA70-6D1A-BB43-BF63-A63F33A8692F}"/>
          </ac:spMkLst>
        </pc:spChg>
        <pc:spChg chg="add mod">
          <ac:chgData name="Booth, Jonathan" userId="823bdedb-d0c3-42ad-b23d-6d1b4857e69b" providerId="ADAL" clId="{45DCF777-24C2-4147-A608-7119BE8BE412}" dt="2021-01-10T17:18:29.432" v="5283" actId="1076"/>
          <ac:spMkLst>
            <pc:docMk/>
            <pc:sldMk cId="2520217883" sldId="279"/>
            <ac:spMk id="6" creationId="{1306DFA6-F50C-1540-A490-891818D9B039}"/>
          </ac:spMkLst>
        </pc:spChg>
        <pc:picChg chg="add mod">
          <ac:chgData name="Booth, Jonathan" userId="823bdedb-d0c3-42ad-b23d-6d1b4857e69b" providerId="ADAL" clId="{45DCF777-24C2-4147-A608-7119BE8BE412}" dt="2021-01-10T17:15:00.785" v="4716" actId="1076"/>
          <ac:picMkLst>
            <pc:docMk/>
            <pc:sldMk cId="2520217883" sldId="279"/>
            <ac:picMk id="4" creationId="{FDDF332D-A2CC-2A4D-A790-D65120E5E7C3}"/>
          </ac:picMkLst>
        </pc:picChg>
      </pc:sldChg>
      <pc:sldChg chg="addSp delSp modSp new mod ord">
        <pc:chgData name="Booth, Jonathan" userId="823bdedb-d0c3-42ad-b23d-6d1b4857e69b" providerId="ADAL" clId="{45DCF777-24C2-4147-A608-7119BE8BE412}" dt="2021-01-10T17:18:23.187" v="5272" actId="20577"/>
        <pc:sldMkLst>
          <pc:docMk/>
          <pc:sldMk cId="3697471348" sldId="280"/>
        </pc:sldMkLst>
        <pc:spChg chg="del">
          <ac:chgData name="Booth, Jonathan" userId="823bdedb-d0c3-42ad-b23d-6d1b4857e69b" providerId="ADAL" clId="{45DCF777-24C2-4147-A608-7119BE8BE412}" dt="2021-01-10T17:16:28.020" v="4935" actId="478"/>
          <ac:spMkLst>
            <pc:docMk/>
            <pc:sldMk cId="3697471348" sldId="280"/>
            <ac:spMk id="2" creationId="{83B0E5D5-F04F-9745-9E76-AD791F5A16DB}"/>
          </ac:spMkLst>
        </pc:spChg>
        <pc:spChg chg="del">
          <ac:chgData name="Booth, Jonathan" userId="823bdedb-d0c3-42ad-b23d-6d1b4857e69b" providerId="ADAL" clId="{45DCF777-24C2-4147-A608-7119BE8BE412}" dt="2021-01-10T17:16:28.020" v="4935" actId="478"/>
          <ac:spMkLst>
            <pc:docMk/>
            <pc:sldMk cId="3697471348" sldId="280"/>
            <ac:spMk id="3" creationId="{76EABECD-CCC2-AD4A-A11C-F0EEAC92117C}"/>
          </ac:spMkLst>
        </pc:spChg>
        <pc:spChg chg="add mod">
          <ac:chgData name="Booth, Jonathan" userId="823bdedb-d0c3-42ad-b23d-6d1b4857e69b" providerId="ADAL" clId="{45DCF777-24C2-4147-A608-7119BE8BE412}" dt="2021-01-10T17:17:42.159" v="5177" actId="1076"/>
          <ac:spMkLst>
            <pc:docMk/>
            <pc:sldMk cId="3697471348" sldId="280"/>
            <ac:spMk id="5" creationId="{CDEAEEA8-558E-1A43-BB7B-7584CDBE5C23}"/>
          </ac:spMkLst>
        </pc:spChg>
        <pc:spChg chg="add mod">
          <ac:chgData name="Booth, Jonathan" userId="823bdedb-d0c3-42ad-b23d-6d1b4857e69b" providerId="ADAL" clId="{45DCF777-24C2-4147-A608-7119BE8BE412}" dt="2021-01-10T17:18:23.187" v="5272" actId="20577"/>
          <ac:spMkLst>
            <pc:docMk/>
            <pc:sldMk cId="3697471348" sldId="280"/>
            <ac:spMk id="7" creationId="{C5112ADC-72C3-B649-8300-E85CB383B13B}"/>
          </ac:spMkLst>
        </pc:spChg>
        <pc:picChg chg="add mod">
          <ac:chgData name="Booth, Jonathan" userId="823bdedb-d0c3-42ad-b23d-6d1b4857e69b" providerId="ADAL" clId="{45DCF777-24C2-4147-A608-7119BE8BE412}" dt="2021-01-10T17:16:31.002" v="4938" actId="1076"/>
          <ac:picMkLst>
            <pc:docMk/>
            <pc:sldMk cId="3697471348" sldId="280"/>
            <ac:picMk id="4" creationId="{E3B05FAD-5CB6-BD48-B280-839944BD9DEC}"/>
          </ac:picMkLst>
        </pc:picChg>
        <pc:picChg chg="add del mod">
          <ac:chgData name="Booth, Jonathan" userId="823bdedb-d0c3-42ad-b23d-6d1b4857e69b" providerId="ADAL" clId="{45DCF777-24C2-4147-A608-7119BE8BE412}" dt="2021-01-10T17:16:44.316" v="5007"/>
          <ac:picMkLst>
            <pc:docMk/>
            <pc:sldMk cId="3697471348" sldId="280"/>
            <ac:picMk id="6" creationId="{34B43006-36AA-424C-B501-B17EF5970595}"/>
          </ac:picMkLst>
        </pc:picChg>
      </pc:sldChg>
      <pc:sldChg chg="addSp delSp modSp new mod">
        <pc:chgData name="Booth, Jonathan" userId="823bdedb-d0c3-42ad-b23d-6d1b4857e69b" providerId="ADAL" clId="{45DCF777-24C2-4147-A608-7119BE8BE412}" dt="2021-01-10T17:27:42.488" v="5951" actId="115"/>
        <pc:sldMkLst>
          <pc:docMk/>
          <pc:sldMk cId="2110787311" sldId="281"/>
        </pc:sldMkLst>
        <pc:spChg chg="mod">
          <ac:chgData name="Booth, Jonathan" userId="823bdedb-d0c3-42ad-b23d-6d1b4857e69b" providerId="ADAL" clId="{45DCF777-24C2-4147-A608-7119BE8BE412}" dt="2021-01-10T17:24:37.136" v="5529" actId="20577"/>
          <ac:spMkLst>
            <pc:docMk/>
            <pc:sldMk cId="2110787311" sldId="281"/>
            <ac:spMk id="2" creationId="{09577884-9793-EF4C-8581-1283200A1A47}"/>
          </ac:spMkLst>
        </pc:spChg>
        <pc:spChg chg="del mod">
          <ac:chgData name="Booth, Jonathan" userId="823bdedb-d0c3-42ad-b23d-6d1b4857e69b" providerId="ADAL" clId="{45DCF777-24C2-4147-A608-7119BE8BE412}" dt="2021-01-10T17:24:31.310" v="5513" actId="478"/>
          <ac:spMkLst>
            <pc:docMk/>
            <pc:sldMk cId="2110787311" sldId="281"/>
            <ac:spMk id="3" creationId="{A6FDB732-36ED-CC48-9FBF-B03D1F885C05}"/>
          </ac:spMkLst>
        </pc:spChg>
        <pc:spChg chg="add del mod">
          <ac:chgData name="Booth, Jonathan" userId="823bdedb-d0c3-42ad-b23d-6d1b4857e69b" providerId="ADAL" clId="{45DCF777-24C2-4147-A608-7119BE8BE412}" dt="2021-01-10T17:24:34.458" v="5515" actId="478"/>
          <ac:spMkLst>
            <pc:docMk/>
            <pc:sldMk cId="2110787311" sldId="281"/>
            <ac:spMk id="5" creationId="{D942C2AC-6262-D241-9405-FEB860E105E8}"/>
          </ac:spMkLst>
        </pc:spChg>
        <pc:spChg chg="add del mod">
          <ac:chgData name="Booth, Jonathan" userId="823bdedb-d0c3-42ad-b23d-6d1b4857e69b" providerId="ADAL" clId="{45DCF777-24C2-4147-A608-7119BE8BE412}" dt="2021-01-10T17:27:24.201" v="5846" actId="14100"/>
          <ac:spMkLst>
            <pc:docMk/>
            <pc:sldMk cId="2110787311" sldId="281"/>
            <ac:spMk id="6" creationId="{12933B55-2A74-D04D-9C6C-B9ED422C8F18}"/>
          </ac:spMkLst>
        </pc:spChg>
        <pc:spChg chg="add del mod">
          <ac:chgData name="Booth, Jonathan" userId="823bdedb-d0c3-42ad-b23d-6d1b4857e69b" providerId="ADAL" clId="{45DCF777-24C2-4147-A608-7119BE8BE412}" dt="2021-01-10T17:25:13.173" v="5713"/>
          <ac:spMkLst>
            <pc:docMk/>
            <pc:sldMk cId="2110787311" sldId="281"/>
            <ac:spMk id="10" creationId="{501DC4CC-2212-7E41-815D-329834C3A551}"/>
          </ac:spMkLst>
        </pc:spChg>
        <pc:spChg chg="add del mod">
          <ac:chgData name="Booth, Jonathan" userId="823bdedb-d0c3-42ad-b23d-6d1b4857e69b" providerId="ADAL" clId="{45DCF777-24C2-4147-A608-7119BE8BE412}" dt="2021-01-10T17:25:13.173" v="5713"/>
          <ac:spMkLst>
            <pc:docMk/>
            <pc:sldMk cId="2110787311" sldId="281"/>
            <ac:spMk id="12" creationId="{40441621-0E16-5E42-AA77-89E17B593F9A}"/>
          </ac:spMkLst>
        </pc:spChg>
        <pc:spChg chg="add mod">
          <ac:chgData name="Booth, Jonathan" userId="823bdedb-d0c3-42ad-b23d-6d1b4857e69b" providerId="ADAL" clId="{45DCF777-24C2-4147-A608-7119BE8BE412}" dt="2021-01-10T17:27:42.488" v="5951" actId="115"/>
          <ac:spMkLst>
            <pc:docMk/>
            <pc:sldMk cId="2110787311" sldId="281"/>
            <ac:spMk id="14" creationId="{CCEB841E-D9A3-6642-B696-B73F5F3BB4E7}"/>
          </ac:spMkLst>
        </pc:spChg>
        <pc:picChg chg="add del mod">
          <ac:chgData name="Booth, Jonathan" userId="823bdedb-d0c3-42ad-b23d-6d1b4857e69b" providerId="ADAL" clId="{45DCF777-24C2-4147-A608-7119BE8BE412}" dt="2021-01-10T17:25:13.173" v="5713"/>
          <ac:picMkLst>
            <pc:docMk/>
            <pc:sldMk cId="2110787311" sldId="281"/>
            <ac:picMk id="7" creationId="{01B880DE-D5E6-4243-9D75-F640AB01618B}"/>
          </ac:picMkLst>
        </pc:picChg>
        <pc:picChg chg="add del mod">
          <ac:chgData name="Booth, Jonathan" userId="823bdedb-d0c3-42ad-b23d-6d1b4857e69b" providerId="ADAL" clId="{45DCF777-24C2-4147-A608-7119BE8BE412}" dt="2021-01-10T17:25:13.173" v="5713"/>
          <ac:picMkLst>
            <pc:docMk/>
            <pc:sldMk cId="2110787311" sldId="281"/>
            <ac:picMk id="8" creationId="{29060DC3-09BB-E347-9954-C2B3B11E41BB}"/>
          </ac:picMkLst>
        </pc:picChg>
        <pc:picChg chg="add del mod">
          <ac:chgData name="Booth, Jonathan" userId="823bdedb-d0c3-42ad-b23d-6d1b4857e69b" providerId="ADAL" clId="{45DCF777-24C2-4147-A608-7119BE8BE412}" dt="2021-01-10T17:25:13.173" v="5713"/>
          <ac:picMkLst>
            <pc:docMk/>
            <pc:sldMk cId="2110787311" sldId="281"/>
            <ac:picMk id="9" creationId="{223B0340-015F-684D-8C5B-648A9E4F4DBC}"/>
          </ac:picMkLst>
        </pc:picChg>
        <pc:picChg chg="add del mod">
          <ac:chgData name="Booth, Jonathan" userId="823bdedb-d0c3-42ad-b23d-6d1b4857e69b" providerId="ADAL" clId="{45DCF777-24C2-4147-A608-7119BE8BE412}" dt="2021-01-10T17:25:13.173" v="5713"/>
          <ac:picMkLst>
            <pc:docMk/>
            <pc:sldMk cId="2110787311" sldId="281"/>
            <ac:picMk id="11" creationId="{BC341C6B-FEF2-634B-BC47-A17945359F85}"/>
          </ac:picMkLst>
        </pc:picChg>
        <pc:picChg chg="add mod">
          <ac:chgData name="Booth, Jonathan" userId="823bdedb-d0c3-42ad-b23d-6d1b4857e69b" providerId="ADAL" clId="{45DCF777-24C2-4147-A608-7119BE8BE412}" dt="2021-01-10T17:26:43.588" v="5752" actId="1076"/>
          <ac:picMkLst>
            <pc:docMk/>
            <pc:sldMk cId="2110787311" sldId="281"/>
            <ac:picMk id="13" creationId="{0BC34622-423B-4944-BD82-4E7241161BCC}"/>
          </ac:picMkLst>
        </pc:picChg>
      </pc:sldChg>
      <pc:sldChg chg="addSp delSp modSp new mod">
        <pc:chgData name="Booth, Jonathan" userId="823bdedb-d0c3-42ad-b23d-6d1b4857e69b" providerId="ADAL" clId="{45DCF777-24C2-4147-A608-7119BE8BE412}" dt="2021-01-10T17:20:33.856" v="5435" actId="14100"/>
        <pc:sldMkLst>
          <pc:docMk/>
          <pc:sldMk cId="2884836433" sldId="282"/>
        </pc:sldMkLst>
        <pc:spChg chg="mod">
          <ac:chgData name="Booth, Jonathan" userId="823bdedb-d0c3-42ad-b23d-6d1b4857e69b" providerId="ADAL" clId="{45DCF777-24C2-4147-A608-7119BE8BE412}" dt="2021-01-10T17:20:25.201" v="5431" actId="1076"/>
          <ac:spMkLst>
            <pc:docMk/>
            <pc:sldMk cId="2884836433" sldId="282"/>
            <ac:spMk id="2" creationId="{F48ACEEA-8A0A-9D47-8752-2A2AB5E8AFCC}"/>
          </ac:spMkLst>
        </pc:spChg>
        <pc:spChg chg="del">
          <ac:chgData name="Booth, Jonathan" userId="823bdedb-d0c3-42ad-b23d-6d1b4857e69b" providerId="ADAL" clId="{45DCF777-24C2-4147-A608-7119BE8BE412}" dt="2021-01-10T17:20:08.493" v="5421" actId="478"/>
          <ac:spMkLst>
            <pc:docMk/>
            <pc:sldMk cId="2884836433" sldId="282"/>
            <ac:spMk id="3" creationId="{CFD91F55-88BD-A443-AD89-EAFD45B432A3}"/>
          </ac:spMkLst>
        </pc:spChg>
        <pc:spChg chg="add mod">
          <ac:chgData name="Booth, Jonathan" userId="823bdedb-d0c3-42ad-b23d-6d1b4857e69b" providerId="ADAL" clId="{45DCF777-24C2-4147-A608-7119BE8BE412}" dt="2021-01-10T17:20:33.856" v="5435" actId="14100"/>
          <ac:spMkLst>
            <pc:docMk/>
            <pc:sldMk cId="2884836433" sldId="282"/>
            <ac:spMk id="5" creationId="{2D08DBC0-2463-AE45-B255-23CAA279B78C}"/>
          </ac:spMkLst>
        </pc:spChg>
        <pc:picChg chg="add mod">
          <ac:chgData name="Booth, Jonathan" userId="823bdedb-d0c3-42ad-b23d-6d1b4857e69b" providerId="ADAL" clId="{45DCF777-24C2-4147-A608-7119BE8BE412}" dt="2021-01-10T17:20:28.011" v="5434" actId="1076"/>
          <ac:picMkLst>
            <pc:docMk/>
            <pc:sldMk cId="2884836433" sldId="282"/>
            <ac:picMk id="4" creationId="{6CB11D0C-9E63-1F45-B915-064957273CA5}"/>
          </ac:picMkLst>
        </pc:picChg>
      </pc:sldChg>
      <pc:sldChg chg="addSp delSp modSp new mod">
        <pc:chgData name="Booth, Jonathan" userId="823bdedb-d0c3-42ad-b23d-6d1b4857e69b" providerId="ADAL" clId="{45DCF777-24C2-4147-A608-7119BE8BE412}" dt="2021-01-10T17:26:06.159" v="5739" actId="1076"/>
        <pc:sldMkLst>
          <pc:docMk/>
          <pc:sldMk cId="1308371902" sldId="283"/>
        </pc:sldMkLst>
        <pc:spChg chg="del">
          <ac:chgData name="Booth, Jonathan" userId="823bdedb-d0c3-42ad-b23d-6d1b4857e69b" providerId="ADAL" clId="{45DCF777-24C2-4147-A608-7119BE8BE412}" dt="2021-01-10T17:25:23.258" v="5720" actId="478"/>
          <ac:spMkLst>
            <pc:docMk/>
            <pc:sldMk cId="1308371902" sldId="283"/>
            <ac:spMk id="2" creationId="{D6B0B258-AAC1-644E-8EA5-11E58DDDF9A9}"/>
          </ac:spMkLst>
        </pc:spChg>
        <pc:spChg chg="del">
          <ac:chgData name="Booth, Jonathan" userId="823bdedb-d0c3-42ad-b23d-6d1b4857e69b" providerId="ADAL" clId="{45DCF777-24C2-4147-A608-7119BE8BE412}" dt="2021-01-10T17:25:23.258" v="5720" actId="478"/>
          <ac:spMkLst>
            <pc:docMk/>
            <pc:sldMk cId="1308371902" sldId="283"/>
            <ac:spMk id="3" creationId="{4EB41DEC-7526-1444-ABCB-B0DC9D83E738}"/>
          </ac:spMkLst>
        </pc:spChg>
        <pc:spChg chg="add del mod">
          <ac:chgData name="Booth, Jonathan" userId="823bdedb-d0c3-42ad-b23d-6d1b4857e69b" providerId="ADAL" clId="{45DCF777-24C2-4147-A608-7119BE8BE412}" dt="2021-01-10T17:25:30.506" v="5723" actId="478"/>
          <ac:spMkLst>
            <pc:docMk/>
            <pc:sldMk cId="1308371902" sldId="283"/>
            <ac:spMk id="4" creationId="{A2245DE1-EA56-9F49-B7E1-C6DE2AD5CEEB}"/>
          </ac:spMkLst>
        </pc:spChg>
        <pc:spChg chg="add del mod">
          <ac:chgData name="Booth, Jonathan" userId="823bdedb-d0c3-42ad-b23d-6d1b4857e69b" providerId="ADAL" clId="{45DCF777-24C2-4147-A608-7119BE8BE412}" dt="2021-01-10T17:25:30.506" v="5723" actId="478"/>
          <ac:spMkLst>
            <pc:docMk/>
            <pc:sldMk cId="1308371902" sldId="283"/>
            <ac:spMk id="6" creationId="{4666CD01-2AFE-A442-AB30-7734AAA2E918}"/>
          </ac:spMkLst>
        </pc:spChg>
        <pc:spChg chg="add del mod">
          <ac:chgData name="Booth, Jonathan" userId="823bdedb-d0c3-42ad-b23d-6d1b4857e69b" providerId="ADAL" clId="{45DCF777-24C2-4147-A608-7119BE8BE412}" dt="2021-01-10T17:25:30.506" v="5723" actId="478"/>
          <ac:spMkLst>
            <pc:docMk/>
            <pc:sldMk cId="1308371902" sldId="283"/>
            <ac:spMk id="8" creationId="{D82AEF7D-FFE5-4445-8DEF-EDF9729A11AB}"/>
          </ac:spMkLst>
        </pc:spChg>
        <pc:spChg chg="add del mod">
          <ac:chgData name="Booth, Jonathan" userId="823bdedb-d0c3-42ad-b23d-6d1b4857e69b" providerId="ADAL" clId="{45DCF777-24C2-4147-A608-7119BE8BE412}" dt="2021-01-10T17:25:53.982" v="5729" actId="21"/>
          <ac:spMkLst>
            <pc:docMk/>
            <pc:sldMk cId="1308371902" sldId="283"/>
            <ac:spMk id="12" creationId="{3F113288-DE63-9B47-80B0-711E5399F2C1}"/>
          </ac:spMkLst>
        </pc:spChg>
        <pc:spChg chg="add mod">
          <ac:chgData name="Booth, Jonathan" userId="823bdedb-d0c3-42ad-b23d-6d1b4857e69b" providerId="ADAL" clId="{45DCF777-24C2-4147-A608-7119BE8BE412}" dt="2021-01-10T17:26:02.580" v="5735" actId="1076"/>
          <ac:spMkLst>
            <pc:docMk/>
            <pc:sldMk cId="1308371902" sldId="283"/>
            <ac:spMk id="14" creationId="{7E5D2E45-1EB5-D147-A89B-25BAF37967DD}"/>
          </ac:spMkLst>
        </pc:spChg>
        <pc:picChg chg="add del mod">
          <ac:chgData name="Booth, Jonathan" userId="823bdedb-d0c3-42ad-b23d-6d1b4857e69b" providerId="ADAL" clId="{45DCF777-24C2-4147-A608-7119BE8BE412}" dt="2021-01-10T17:25:30.506" v="5723" actId="478"/>
          <ac:picMkLst>
            <pc:docMk/>
            <pc:sldMk cId="1308371902" sldId="283"/>
            <ac:picMk id="5" creationId="{F72927C4-0ADC-FC40-93BA-C1A0C433CD77}"/>
          </ac:picMkLst>
        </pc:picChg>
        <pc:picChg chg="add del mod">
          <ac:chgData name="Booth, Jonathan" userId="823bdedb-d0c3-42ad-b23d-6d1b4857e69b" providerId="ADAL" clId="{45DCF777-24C2-4147-A608-7119BE8BE412}" dt="2021-01-10T17:25:30.506" v="5723" actId="478"/>
          <ac:picMkLst>
            <pc:docMk/>
            <pc:sldMk cId="1308371902" sldId="283"/>
            <ac:picMk id="7" creationId="{BF2E48D0-9DA2-714F-956F-3A8371FE73D9}"/>
          </ac:picMkLst>
        </pc:picChg>
        <pc:picChg chg="add mod">
          <ac:chgData name="Booth, Jonathan" userId="823bdedb-d0c3-42ad-b23d-6d1b4857e69b" providerId="ADAL" clId="{45DCF777-24C2-4147-A608-7119BE8BE412}" dt="2021-01-10T17:26:06.159" v="5739" actId="1076"/>
          <ac:picMkLst>
            <pc:docMk/>
            <pc:sldMk cId="1308371902" sldId="283"/>
            <ac:picMk id="9" creationId="{3B5423CC-D813-CE4B-BC9E-344A308CCC99}"/>
          </ac:picMkLst>
        </pc:picChg>
        <pc:picChg chg="add del mod">
          <ac:chgData name="Booth, Jonathan" userId="823bdedb-d0c3-42ad-b23d-6d1b4857e69b" providerId="ADAL" clId="{45DCF777-24C2-4147-A608-7119BE8BE412}" dt="2021-01-10T17:25:51.283" v="5728" actId="21"/>
          <ac:picMkLst>
            <pc:docMk/>
            <pc:sldMk cId="1308371902" sldId="283"/>
            <ac:picMk id="10" creationId="{F7032488-D264-7146-A137-00C6F208E2F7}"/>
          </ac:picMkLst>
        </pc:picChg>
        <pc:picChg chg="add del mod">
          <ac:chgData name="Booth, Jonathan" userId="823bdedb-d0c3-42ad-b23d-6d1b4857e69b" providerId="ADAL" clId="{45DCF777-24C2-4147-A608-7119BE8BE412}" dt="2021-01-10T17:25:54.995" v="5730" actId="21"/>
          <ac:picMkLst>
            <pc:docMk/>
            <pc:sldMk cId="1308371902" sldId="283"/>
            <ac:picMk id="11" creationId="{BFA8911E-707A-9D4F-9F44-7F2BEB3D149B}"/>
          </ac:picMkLst>
        </pc:picChg>
        <pc:picChg chg="add mod">
          <ac:chgData name="Booth, Jonathan" userId="823bdedb-d0c3-42ad-b23d-6d1b4857e69b" providerId="ADAL" clId="{45DCF777-24C2-4147-A608-7119BE8BE412}" dt="2021-01-10T17:26:05.237" v="5738" actId="1076"/>
          <ac:picMkLst>
            <pc:docMk/>
            <pc:sldMk cId="1308371902" sldId="283"/>
            <ac:picMk id="13" creationId="{11A5EA5D-B382-EE47-848A-C1B31CF098C4}"/>
          </ac:picMkLst>
        </pc:picChg>
      </pc:sldChg>
      <pc:sldChg chg="addSp delSp modSp new mod">
        <pc:chgData name="Booth, Jonathan" userId="823bdedb-d0c3-42ad-b23d-6d1b4857e69b" providerId="ADAL" clId="{45DCF777-24C2-4147-A608-7119BE8BE412}" dt="2021-01-10T17:26:25.948" v="5748" actId="1076"/>
        <pc:sldMkLst>
          <pc:docMk/>
          <pc:sldMk cId="3524494595" sldId="284"/>
        </pc:sldMkLst>
        <pc:spChg chg="del">
          <ac:chgData name="Booth, Jonathan" userId="823bdedb-d0c3-42ad-b23d-6d1b4857e69b" providerId="ADAL" clId="{45DCF777-24C2-4147-A608-7119BE8BE412}" dt="2021-01-10T17:26:16.457" v="5741" actId="478"/>
          <ac:spMkLst>
            <pc:docMk/>
            <pc:sldMk cId="3524494595" sldId="284"/>
            <ac:spMk id="2" creationId="{FC821F9C-1D29-BA4A-B800-BCD8EAD1A42C}"/>
          </ac:spMkLst>
        </pc:spChg>
        <pc:spChg chg="del">
          <ac:chgData name="Booth, Jonathan" userId="823bdedb-d0c3-42ad-b23d-6d1b4857e69b" providerId="ADAL" clId="{45DCF777-24C2-4147-A608-7119BE8BE412}" dt="2021-01-10T17:26:16.457" v="5741" actId="478"/>
          <ac:spMkLst>
            <pc:docMk/>
            <pc:sldMk cId="3524494595" sldId="284"/>
            <ac:spMk id="3" creationId="{CDD2E75E-F20E-6847-A454-7DB77FB782FB}"/>
          </ac:spMkLst>
        </pc:spChg>
        <pc:spChg chg="add mod">
          <ac:chgData name="Booth, Jonathan" userId="823bdedb-d0c3-42ad-b23d-6d1b4857e69b" providerId="ADAL" clId="{45DCF777-24C2-4147-A608-7119BE8BE412}" dt="2021-01-10T17:26:19.242" v="5743" actId="1076"/>
          <ac:spMkLst>
            <pc:docMk/>
            <pc:sldMk cId="3524494595" sldId="284"/>
            <ac:spMk id="6" creationId="{1479A416-C5DE-7442-8CD2-A57F933A1685}"/>
          </ac:spMkLst>
        </pc:spChg>
        <pc:picChg chg="add mod">
          <ac:chgData name="Booth, Jonathan" userId="823bdedb-d0c3-42ad-b23d-6d1b4857e69b" providerId="ADAL" clId="{45DCF777-24C2-4147-A608-7119BE8BE412}" dt="2021-01-10T17:26:24.024" v="5746" actId="1076"/>
          <ac:picMkLst>
            <pc:docMk/>
            <pc:sldMk cId="3524494595" sldId="284"/>
            <ac:picMk id="4" creationId="{6F0897BE-B0E2-4146-919D-65E450E5999E}"/>
          </ac:picMkLst>
        </pc:picChg>
        <pc:picChg chg="add mod">
          <ac:chgData name="Booth, Jonathan" userId="823bdedb-d0c3-42ad-b23d-6d1b4857e69b" providerId="ADAL" clId="{45DCF777-24C2-4147-A608-7119BE8BE412}" dt="2021-01-10T17:26:25.948" v="5748" actId="1076"/>
          <ac:picMkLst>
            <pc:docMk/>
            <pc:sldMk cId="3524494595" sldId="284"/>
            <ac:picMk id="5" creationId="{5C85186A-8C82-9C45-9943-AECB39333A64}"/>
          </ac:picMkLst>
        </pc:picChg>
      </pc:sldChg>
      <pc:sldMasterChg chg="add del addSldLayout delSldLayout">
        <pc:chgData name="Booth, Jonathan" userId="823bdedb-d0c3-42ad-b23d-6d1b4857e69b" providerId="ADAL" clId="{45DCF777-24C2-4147-A608-7119BE8BE412}" dt="2021-01-10T16:45:53.353" v="45" actId="26606"/>
        <pc:sldMasterMkLst>
          <pc:docMk/>
          <pc:sldMasterMk cId="2512128616" sldId="2147483648"/>
        </pc:sldMasterMkLst>
        <pc:sldLayoutChg chg="add del">
          <pc:chgData name="Booth, Jonathan" userId="823bdedb-d0c3-42ad-b23d-6d1b4857e69b" providerId="ADAL" clId="{45DCF777-24C2-4147-A608-7119BE8BE412}" dt="2021-01-10T16:45:53.353" v="45" actId="26606"/>
          <pc:sldLayoutMkLst>
            <pc:docMk/>
            <pc:sldMasterMk cId="2512128616" sldId="2147483648"/>
            <pc:sldLayoutMk cId="2194466285" sldId="2147483649"/>
          </pc:sldLayoutMkLst>
        </pc:sldLayoutChg>
        <pc:sldLayoutChg chg="add del">
          <pc:chgData name="Booth, Jonathan" userId="823bdedb-d0c3-42ad-b23d-6d1b4857e69b" providerId="ADAL" clId="{45DCF777-24C2-4147-A608-7119BE8BE412}" dt="2021-01-10T16:45:53.353" v="45" actId="26606"/>
          <pc:sldLayoutMkLst>
            <pc:docMk/>
            <pc:sldMasterMk cId="2512128616" sldId="2147483648"/>
            <pc:sldLayoutMk cId="337518419" sldId="2147483650"/>
          </pc:sldLayoutMkLst>
        </pc:sldLayoutChg>
        <pc:sldLayoutChg chg="add del">
          <pc:chgData name="Booth, Jonathan" userId="823bdedb-d0c3-42ad-b23d-6d1b4857e69b" providerId="ADAL" clId="{45DCF777-24C2-4147-A608-7119BE8BE412}" dt="2021-01-10T16:45:53.353" v="45" actId="26606"/>
          <pc:sldLayoutMkLst>
            <pc:docMk/>
            <pc:sldMasterMk cId="2512128616" sldId="2147483648"/>
            <pc:sldLayoutMk cId="409512067" sldId="2147483651"/>
          </pc:sldLayoutMkLst>
        </pc:sldLayoutChg>
        <pc:sldLayoutChg chg="add del">
          <pc:chgData name="Booth, Jonathan" userId="823bdedb-d0c3-42ad-b23d-6d1b4857e69b" providerId="ADAL" clId="{45DCF777-24C2-4147-A608-7119BE8BE412}" dt="2021-01-10T16:45:53.353" v="45" actId="26606"/>
          <pc:sldLayoutMkLst>
            <pc:docMk/>
            <pc:sldMasterMk cId="2512128616" sldId="2147483648"/>
            <pc:sldLayoutMk cId="1990016079" sldId="2147483652"/>
          </pc:sldLayoutMkLst>
        </pc:sldLayoutChg>
        <pc:sldLayoutChg chg="add del">
          <pc:chgData name="Booth, Jonathan" userId="823bdedb-d0c3-42ad-b23d-6d1b4857e69b" providerId="ADAL" clId="{45DCF777-24C2-4147-A608-7119BE8BE412}" dt="2021-01-10T16:45:53.353" v="45" actId="26606"/>
          <pc:sldLayoutMkLst>
            <pc:docMk/>
            <pc:sldMasterMk cId="2512128616" sldId="2147483648"/>
            <pc:sldLayoutMk cId="4097605091" sldId="2147483653"/>
          </pc:sldLayoutMkLst>
        </pc:sldLayoutChg>
        <pc:sldLayoutChg chg="add del">
          <pc:chgData name="Booth, Jonathan" userId="823bdedb-d0c3-42ad-b23d-6d1b4857e69b" providerId="ADAL" clId="{45DCF777-24C2-4147-A608-7119BE8BE412}" dt="2021-01-10T16:45:53.353" v="45" actId="26606"/>
          <pc:sldLayoutMkLst>
            <pc:docMk/>
            <pc:sldMasterMk cId="2512128616" sldId="2147483648"/>
            <pc:sldLayoutMk cId="2305550764" sldId="2147483654"/>
          </pc:sldLayoutMkLst>
        </pc:sldLayoutChg>
        <pc:sldLayoutChg chg="add del">
          <pc:chgData name="Booth, Jonathan" userId="823bdedb-d0c3-42ad-b23d-6d1b4857e69b" providerId="ADAL" clId="{45DCF777-24C2-4147-A608-7119BE8BE412}" dt="2021-01-10T16:45:53.353" v="45" actId="26606"/>
          <pc:sldLayoutMkLst>
            <pc:docMk/>
            <pc:sldMasterMk cId="2512128616" sldId="2147483648"/>
            <pc:sldLayoutMk cId="1817229181" sldId="2147483655"/>
          </pc:sldLayoutMkLst>
        </pc:sldLayoutChg>
        <pc:sldLayoutChg chg="add del">
          <pc:chgData name="Booth, Jonathan" userId="823bdedb-d0c3-42ad-b23d-6d1b4857e69b" providerId="ADAL" clId="{45DCF777-24C2-4147-A608-7119BE8BE412}" dt="2021-01-10T16:45:53.353" v="45" actId="26606"/>
          <pc:sldLayoutMkLst>
            <pc:docMk/>
            <pc:sldMasterMk cId="2512128616" sldId="2147483648"/>
            <pc:sldLayoutMk cId="1881472445" sldId="2147483656"/>
          </pc:sldLayoutMkLst>
        </pc:sldLayoutChg>
        <pc:sldLayoutChg chg="add del">
          <pc:chgData name="Booth, Jonathan" userId="823bdedb-d0c3-42ad-b23d-6d1b4857e69b" providerId="ADAL" clId="{45DCF777-24C2-4147-A608-7119BE8BE412}" dt="2021-01-10T16:45:53.353" v="45" actId="26606"/>
          <pc:sldLayoutMkLst>
            <pc:docMk/>
            <pc:sldMasterMk cId="2512128616" sldId="2147483648"/>
            <pc:sldLayoutMk cId="1073206158" sldId="2147483657"/>
          </pc:sldLayoutMkLst>
        </pc:sldLayoutChg>
        <pc:sldLayoutChg chg="add del">
          <pc:chgData name="Booth, Jonathan" userId="823bdedb-d0c3-42ad-b23d-6d1b4857e69b" providerId="ADAL" clId="{45DCF777-24C2-4147-A608-7119BE8BE412}" dt="2021-01-10T16:45:53.353" v="45" actId="26606"/>
          <pc:sldLayoutMkLst>
            <pc:docMk/>
            <pc:sldMasterMk cId="2512128616" sldId="2147483648"/>
            <pc:sldLayoutMk cId="4129188827" sldId="2147483658"/>
          </pc:sldLayoutMkLst>
        </pc:sldLayoutChg>
        <pc:sldLayoutChg chg="add del">
          <pc:chgData name="Booth, Jonathan" userId="823bdedb-d0c3-42ad-b23d-6d1b4857e69b" providerId="ADAL" clId="{45DCF777-24C2-4147-A608-7119BE8BE412}" dt="2021-01-10T16:45:53.353" v="45" actId="26606"/>
          <pc:sldLayoutMkLst>
            <pc:docMk/>
            <pc:sldMasterMk cId="2512128616" sldId="2147483648"/>
            <pc:sldLayoutMk cId="999877881" sldId="2147483659"/>
          </pc:sldLayoutMkLst>
        </pc:sldLayoutChg>
      </pc:sldMasterChg>
      <pc:sldMasterChg chg="add addSldLayout">
        <pc:chgData name="Booth, Jonathan" userId="823bdedb-d0c3-42ad-b23d-6d1b4857e69b" providerId="ADAL" clId="{45DCF777-24C2-4147-A608-7119BE8BE412}" dt="2021-01-10T16:45:53.353" v="45" actId="26606"/>
        <pc:sldMasterMkLst>
          <pc:docMk/>
          <pc:sldMasterMk cId="1269120017" sldId="2147483725"/>
        </pc:sldMasterMkLst>
        <pc:sldLayoutChg chg="add">
          <pc:chgData name="Booth, Jonathan" userId="823bdedb-d0c3-42ad-b23d-6d1b4857e69b" providerId="ADAL" clId="{45DCF777-24C2-4147-A608-7119BE8BE412}" dt="2021-01-10T16:45:53.353" v="45" actId="26606"/>
          <pc:sldLayoutMkLst>
            <pc:docMk/>
            <pc:sldMasterMk cId="1269120017" sldId="2147483725"/>
            <pc:sldLayoutMk cId="2206038592" sldId="2147483714"/>
          </pc:sldLayoutMkLst>
        </pc:sldLayoutChg>
        <pc:sldLayoutChg chg="add">
          <pc:chgData name="Booth, Jonathan" userId="823bdedb-d0c3-42ad-b23d-6d1b4857e69b" providerId="ADAL" clId="{45DCF777-24C2-4147-A608-7119BE8BE412}" dt="2021-01-10T16:45:53.353" v="45" actId="26606"/>
          <pc:sldLayoutMkLst>
            <pc:docMk/>
            <pc:sldMasterMk cId="1269120017" sldId="2147483725"/>
            <pc:sldLayoutMk cId="3116181670" sldId="2147483715"/>
          </pc:sldLayoutMkLst>
        </pc:sldLayoutChg>
        <pc:sldLayoutChg chg="add">
          <pc:chgData name="Booth, Jonathan" userId="823bdedb-d0c3-42ad-b23d-6d1b4857e69b" providerId="ADAL" clId="{45DCF777-24C2-4147-A608-7119BE8BE412}" dt="2021-01-10T16:45:53.353" v="45" actId="26606"/>
          <pc:sldLayoutMkLst>
            <pc:docMk/>
            <pc:sldMasterMk cId="1269120017" sldId="2147483725"/>
            <pc:sldLayoutMk cId="3667766357" sldId="2147483716"/>
          </pc:sldLayoutMkLst>
        </pc:sldLayoutChg>
        <pc:sldLayoutChg chg="add">
          <pc:chgData name="Booth, Jonathan" userId="823bdedb-d0c3-42ad-b23d-6d1b4857e69b" providerId="ADAL" clId="{45DCF777-24C2-4147-A608-7119BE8BE412}" dt="2021-01-10T16:45:53.353" v="45" actId="26606"/>
          <pc:sldLayoutMkLst>
            <pc:docMk/>
            <pc:sldMasterMk cId="1269120017" sldId="2147483725"/>
            <pc:sldLayoutMk cId="3067345628" sldId="2147483717"/>
          </pc:sldLayoutMkLst>
        </pc:sldLayoutChg>
        <pc:sldLayoutChg chg="add">
          <pc:chgData name="Booth, Jonathan" userId="823bdedb-d0c3-42ad-b23d-6d1b4857e69b" providerId="ADAL" clId="{45DCF777-24C2-4147-A608-7119BE8BE412}" dt="2021-01-10T16:45:53.353" v="45" actId="26606"/>
          <pc:sldLayoutMkLst>
            <pc:docMk/>
            <pc:sldMasterMk cId="1269120017" sldId="2147483725"/>
            <pc:sldLayoutMk cId="2262618430" sldId="2147483718"/>
          </pc:sldLayoutMkLst>
        </pc:sldLayoutChg>
        <pc:sldLayoutChg chg="add">
          <pc:chgData name="Booth, Jonathan" userId="823bdedb-d0c3-42ad-b23d-6d1b4857e69b" providerId="ADAL" clId="{45DCF777-24C2-4147-A608-7119BE8BE412}" dt="2021-01-10T16:45:53.353" v="45" actId="26606"/>
          <pc:sldLayoutMkLst>
            <pc:docMk/>
            <pc:sldMasterMk cId="1269120017" sldId="2147483725"/>
            <pc:sldLayoutMk cId="4114783003" sldId="2147483719"/>
          </pc:sldLayoutMkLst>
        </pc:sldLayoutChg>
        <pc:sldLayoutChg chg="add">
          <pc:chgData name="Booth, Jonathan" userId="823bdedb-d0c3-42ad-b23d-6d1b4857e69b" providerId="ADAL" clId="{45DCF777-24C2-4147-A608-7119BE8BE412}" dt="2021-01-10T16:45:53.353" v="45" actId="26606"/>
          <pc:sldLayoutMkLst>
            <pc:docMk/>
            <pc:sldMasterMk cId="1269120017" sldId="2147483725"/>
            <pc:sldLayoutMk cId="2445797167" sldId="2147483720"/>
          </pc:sldLayoutMkLst>
        </pc:sldLayoutChg>
        <pc:sldLayoutChg chg="add">
          <pc:chgData name="Booth, Jonathan" userId="823bdedb-d0c3-42ad-b23d-6d1b4857e69b" providerId="ADAL" clId="{45DCF777-24C2-4147-A608-7119BE8BE412}" dt="2021-01-10T16:45:53.353" v="45" actId="26606"/>
          <pc:sldLayoutMkLst>
            <pc:docMk/>
            <pc:sldMasterMk cId="1269120017" sldId="2147483725"/>
            <pc:sldLayoutMk cId="19466122" sldId="2147483721"/>
          </pc:sldLayoutMkLst>
        </pc:sldLayoutChg>
        <pc:sldLayoutChg chg="add">
          <pc:chgData name="Booth, Jonathan" userId="823bdedb-d0c3-42ad-b23d-6d1b4857e69b" providerId="ADAL" clId="{45DCF777-24C2-4147-A608-7119BE8BE412}" dt="2021-01-10T16:45:53.353" v="45" actId="26606"/>
          <pc:sldLayoutMkLst>
            <pc:docMk/>
            <pc:sldMasterMk cId="1269120017" sldId="2147483725"/>
            <pc:sldLayoutMk cId="3205839716" sldId="2147483722"/>
          </pc:sldLayoutMkLst>
        </pc:sldLayoutChg>
        <pc:sldLayoutChg chg="add">
          <pc:chgData name="Booth, Jonathan" userId="823bdedb-d0c3-42ad-b23d-6d1b4857e69b" providerId="ADAL" clId="{45DCF777-24C2-4147-A608-7119BE8BE412}" dt="2021-01-10T16:45:53.353" v="45" actId="26606"/>
          <pc:sldLayoutMkLst>
            <pc:docMk/>
            <pc:sldMasterMk cId="1269120017" sldId="2147483725"/>
            <pc:sldLayoutMk cId="1528243601" sldId="2147483723"/>
          </pc:sldLayoutMkLst>
        </pc:sldLayoutChg>
        <pc:sldLayoutChg chg="add">
          <pc:chgData name="Booth, Jonathan" userId="823bdedb-d0c3-42ad-b23d-6d1b4857e69b" providerId="ADAL" clId="{45DCF777-24C2-4147-A608-7119BE8BE412}" dt="2021-01-10T16:45:53.353" v="45" actId="26606"/>
          <pc:sldLayoutMkLst>
            <pc:docMk/>
            <pc:sldMasterMk cId="1269120017" sldId="2147483725"/>
            <pc:sldLayoutMk cId="1833669799" sldId="2147483724"/>
          </pc:sldLayoutMkLst>
        </pc:sldLayoutChg>
      </pc:sldMasterChg>
      <pc:sldMasterChg chg="add del addSldLayout delSldLayout">
        <pc:chgData name="Booth, Jonathan" userId="823bdedb-d0c3-42ad-b23d-6d1b4857e69b" providerId="ADAL" clId="{45DCF777-24C2-4147-A608-7119BE8BE412}" dt="2021-01-10T16:45:53.284" v="44" actId="26606"/>
        <pc:sldMasterMkLst>
          <pc:docMk/>
          <pc:sldMasterMk cId="3604857634" sldId="2147483751"/>
        </pc:sldMasterMkLst>
        <pc:sldLayoutChg chg="add del">
          <pc:chgData name="Booth, Jonathan" userId="823bdedb-d0c3-42ad-b23d-6d1b4857e69b" providerId="ADAL" clId="{45DCF777-24C2-4147-A608-7119BE8BE412}" dt="2021-01-10T16:45:53.284" v="44" actId="26606"/>
          <pc:sldLayoutMkLst>
            <pc:docMk/>
            <pc:sldMasterMk cId="3604857634" sldId="2147483751"/>
            <pc:sldLayoutMk cId="1203672640" sldId="2147483740"/>
          </pc:sldLayoutMkLst>
        </pc:sldLayoutChg>
        <pc:sldLayoutChg chg="add del">
          <pc:chgData name="Booth, Jonathan" userId="823bdedb-d0c3-42ad-b23d-6d1b4857e69b" providerId="ADAL" clId="{45DCF777-24C2-4147-A608-7119BE8BE412}" dt="2021-01-10T16:45:53.284" v="44" actId="26606"/>
          <pc:sldLayoutMkLst>
            <pc:docMk/>
            <pc:sldMasterMk cId="3604857634" sldId="2147483751"/>
            <pc:sldLayoutMk cId="3509840790" sldId="2147483741"/>
          </pc:sldLayoutMkLst>
        </pc:sldLayoutChg>
        <pc:sldLayoutChg chg="add del">
          <pc:chgData name="Booth, Jonathan" userId="823bdedb-d0c3-42ad-b23d-6d1b4857e69b" providerId="ADAL" clId="{45DCF777-24C2-4147-A608-7119BE8BE412}" dt="2021-01-10T16:45:53.284" v="44" actId="26606"/>
          <pc:sldLayoutMkLst>
            <pc:docMk/>
            <pc:sldMasterMk cId="3604857634" sldId="2147483751"/>
            <pc:sldLayoutMk cId="3626215988" sldId="2147483742"/>
          </pc:sldLayoutMkLst>
        </pc:sldLayoutChg>
        <pc:sldLayoutChg chg="add del">
          <pc:chgData name="Booth, Jonathan" userId="823bdedb-d0c3-42ad-b23d-6d1b4857e69b" providerId="ADAL" clId="{45DCF777-24C2-4147-A608-7119BE8BE412}" dt="2021-01-10T16:45:53.284" v="44" actId="26606"/>
          <pc:sldLayoutMkLst>
            <pc:docMk/>
            <pc:sldMasterMk cId="3604857634" sldId="2147483751"/>
            <pc:sldLayoutMk cId="71343830" sldId="2147483743"/>
          </pc:sldLayoutMkLst>
        </pc:sldLayoutChg>
        <pc:sldLayoutChg chg="add del">
          <pc:chgData name="Booth, Jonathan" userId="823bdedb-d0c3-42ad-b23d-6d1b4857e69b" providerId="ADAL" clId="{45DCF777-24C2-4147-A608-7119BE8BE412}" dt="2021-01-10T16:45:53.284" v="44" actId="26606"/>
          <pc:sldLayoutMkLst>
            <pc:docMk/>
            <pc:sldMasterMk cId="3604857634" sldId="2147483751"/>
            <pc:sldLayoutMk cId="2108459843" sldId="2147483744"/>
          </pc:sldLayoutMkLst>
        </pc:sldLayoutChg>
        <pc:sldLayoutChg chg="add del">
          <pc:chgData name="Booth, Jonathan" userId="823bdedb-d0c3-42ad-b23d-6d1b4857e69b" providerId="ADAL" clId="{45DCF777-24C2-4147-A608-7119BE8BE412}" dt="2021-01-10T16:45:53.284" v="44" actId="26606"/>
          <pc:sldLayoutMkLst>
            <pc:docMk/>
            <pc:sldMasterMk cId="3604857634" sldId="2147483751"/>
            <pc:sldLayoutMk cId="135182457" sldId="2147483745"/>
          </pc:sldLayoutMkLst>
        </pc:sldLayoutChg>
        <pc:sldLayoutChg chg="add del">
          <pc:chgData name="Booth, Jonathan" userId="823bdedb-d0c3-42ad-b23d-6d1b4857e69b" providerId="ADAL" clId="{45DCF777-24C2-4147-A608-7119BE8BE412}" dt="2021-01-10T16:45:53.284" v="44" actId="26606"/>
          <pc:sldLayoutMkLst>
            <pc:docMk/>
            <pc:sldMasterMk cId="3604857634" sldId="2147483751"/>
            <pc:sldLayoutMk cId="75129376" sldId="2147483746"/>
          </pc:sldLayoutMkLst>
        </pc:sldLayoutChg>
        <pc:sldLayoutChg chg="add del">
          <pc:chgData name="Booth, Jonathan" userId="823bdedb-d0c3-42ad-b23d-6d1b4857e69b" providerId="ADAL" clId="{45DCF777-24C2-4147-A608-7119BE8BE412}" dt="2021-01-10T16:45:53.284" v="44" actId="26606"/>
          <pc:sldLayoutMkLst>
            <pc:docMk/>
            <pc:sldMasterMk cId="3604857634" sldId="2147483751"/>
            <pc:sldLayoutMk cId="2560317183" sldId="2147483747"/>
          </pc:sldLayoutMkLst>
        </pc:sldLayoutChg>
        <pc:sldLayoutChg chg="add del">
          <pc:chgData name="Booth, Jonathan" userId="823bdedb-d0c3-42ad-b23d-6d1b4857e69b" providerId="ADAL" clId="{45DCF777-24C2-4147-A608-7119BE8BE412}" dt="2021-01-10T16:45:53.284" v="44" actId="26606"/>
          <pc:sldLayoutMkLst>
            <pc:docMk/>
            <pc:sldMasterMk cId="3604857634" sldId="2147483751"/>
            <pc:sldLayoutMk cId="3806066232" sldId="2147483748"/>
          </pc:sldLayoutMkLst>
        </pc:sldLayoutChg>
        <pc:sldLayoutChg chg="add del">
          <pc:chgData name="Booth, Jonathan" userId="823bdedb-d0c3-42ad-b23d-6d1b4857e69b" providerId="ADAL" clId="{45DCF777-24C2-4147-A608-7119BE8BE412}" dt="2021-01-10T16:45:53.284" v="44" actId="26606"/>
          <pc:sldLayoutMkLst>
            <pc:docMk/>
            <pc:sldMasterMk cId="3604857634" sldId="2147483751"/>
            <pc:sldLayoutMk cId="1041154571" sldId="2147483749"/>
          </pc:sldLayoutMkLst>
        </pc:sldLayoutChg>
        <pc:sldLayoutChg chg="add del">
          <pc:chgData name="Booth, Jonathan" userId="823bdedb-d0c3-42ad-b23d-6d1b4857e69b" providerId="ADAL" clId="{45DCF777-24C2-4147-A608-7119BE8BE412}" dt="2021-01-10T16:45:53.284" v="44" actId="26606"/>
          <pc:sldLayoutMkLst>
            <pc:docMk/>
            <pc:sldMasterMk cId="3604857634" sldId="2147483751"/>
            <pc:sldLayoutMk cId="727860081" sldId="214748375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1/12/2021</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946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1/12/2021</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11478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1/12/2021</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445797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A70F276-1833-4A75-9C1D-A56E2295A68D}" type="datetimeFigureOut">
              <a:rPr lang="en-US" smtClean="0"/>
              <a:t>1/12/2021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28844951-7827-47D4-8276-7DDE1FA7D85A}"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207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70F276-1833-4A75-9C1D-A56E2295A68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5262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70F276-1833-4A75-9C1D-A56E2295A68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025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A70F276-1833-4A75-9C1D-A56E2295A68D}"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951-7827-47D4-8276-7DDE1FA7D85A}"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6895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A70F276-1833-4A75-9C1D-A56E2295A68D}"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844951-7827-47D4-8276-7DDE1FA7D85A}"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4217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A70F276-1833-4A75-9C1D-A56E2295A68D}"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844951-7827-47D4-8276-7DDE1FA7D85A}"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5916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0F276-1833-4A75-9C1D-A56E2295A68D}"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77973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A70F276-1833-4A75-9C1D-A56E2295A68D}"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951-7827-47D4-8276-7DDE1FA7D85A}"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117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1/12/2021</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05839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A70F276-1833-4A75-9C1D-A56E2295A68D}" type="datetimeFigureOut">
              <a:rPr lang="en-US" smtClean="0"/>
              <a:t>1/12/2021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28844951-7827-47D4-8276-7DDE1FA7D85A}"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53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70F276-1833-4A75-9C1D-A56E2295A68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767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70F276-1833-4A75-9C1D-A56E2295A68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951-7827-47D4-8276-7DDE1FA7D85A}"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2722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1/12/2021</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52824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1/12/2021</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83366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1/12/2021</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20603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1/12/2021</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11618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1/12/2021</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667766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1/12/2021</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06734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1/12/2021</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26261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1/12/2021</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1200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A70F276-1833-4A75-9C1D-A56E2295A68D}" type="datetimeFigureOut">
              <a:rPr lang="en-US" smtClean="0"/>
              <a:pPr/>
              <a:t>1/12/2021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8844951-7827-47D4-8276-7DDE1FA7D85A}"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59529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3E93247-6229-44AB-A550-739E971E6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D62EA-5F13-D94F-BDFB-C8E46D5497F6}"/>
              </a:ext>
            </a:extLst>
          </p:cNvPr>
          <p:cNvSpPr>
            <a:spLocks noGrp="1"/>
          </p:cNvSpPr>
          <p:nvPr>
            <p:ph type="ctrTitle"/>
          </p:nvPr>
        </p:nvSpPr>
        <p:spPr>
          <a:xfrm>
            <a:off x="647699" y="871758"/>
            <a:ext cx="5227171" cy="3871143"/>
          </a:xfrm>
        </p:spPr>
        <p:txBody>
          <a:bodyPr>
            <a:normAutofit/>
          </a:bodyPr>
          <a:lstStyle/>
          <a:p>
            <a:r>
              <a:rPr lang="en-US" dirty="0"/>
              <a:t>History</a:t>
            </a:r>
          </a:p>
        </p:txBody>
      </p:sp>
      <p:sp>
        <p:nvSpPr>
          <p:cNvPr id="3" name="Subtitle 2">
            <a:extLst>
              <a:ext uri="{FF2B5EF4-FFF2-40B4-BE49-F238E27FC236}">
                <a16:creationId xmlns:a16="http://schemas.microsoft.com/office/drawing/2014/main" id="{212DA7B9-1148-0E41-B144-F47706853A50}"/>
              </a:ext>
            </a:extLst>
          </p:cNvPr>
          <p:cNvSpPr>
            <a:spLocks noGrp="1"/>
          </p:cNvSpPr>
          <p:nvPr>
            <p:ph type="subTitle" idx="1"/>
          </p:nvPr>
        </p:nvSpPr>
        <p:spPr>
          <a:xfrm>
            <a:off x="695325" y="4785543"/>
            <a:ext cx="4857857" cy="1005657"/>
          </a:xfrm>
        </p:spPr>
        <p:txBody>
          <a:bodyPr>
            <a:normAutofit/>
          </a:bodyPr>
          <a:lstStyle/>
          <a:p>
            <a:r>
              <a:rPr lang="en-US" dirty="0"/>
              <a:t>Wednesday 13</a:t>
            </a:r>
            <a:r>
              <a:rPr lang="en-US" baseline="30000" dirty="0"/>
              <a:t>th</a:t>
            </a:r>
            <a:r>
              <a:rPr lang="en-US" dirty="0"/>
              <a:t> January 2021</a:t>
            </a:r>
          </a:p>
        </p:txBody>
      </p:sp>
      <p:cxnSp>
        <p:nvCxnSpPr>
          <p:cNvPr id="16" name="Straight Connector 10">
            <a:extLst>
              <a:ext uri="{FF2B5EF4-FFF2-40B4-BE49-F238E27FC236}">
                <a16:creationId xmlns:a16="http://schemas.microsoft.com/office/drawing/2014/main" id="{EE2E603F-4A95-4FE8-BB06-211DFD75DBE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2">
            <a:extLst>
              <a:ext uri="{FF2B5EF4-FFF2-40B4-BE49-F238E27FC236}">
                <a16:creationId xmlns:a16="http://schemas.microsoft.com/office/drawing/2014/main" id="{D7CC41EB-2D81-4303-9171-6401B388BA3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3">
            <a:extLst>
              <a:ext uri="{FF2B5EF4-FFF2-40B4-BE49-F238E27FC236}">
                <a16:creationId xmlns:a16="http://schemas.microsoft.com/office/drawing/2014/main" id="{C2A6C004-39E3-45C8-83BF-782505187E70}"/>
              </a:ext>
            </a:extLst>
          </p:cNvPr>
          <p:cNvPicPr>
            <a:picLocks noChangeAspect="1"/>
          </p:cNvPicPr>
          <p:nvPr/>
        </p:nvPicPr>
        <p:blipFill rotWithShape="1">
          <a:blip r:embed="rId2"/>
          <a:srcRect l="41642"/>
          <a:stretch/>
        </p:blipFill>
        <p:spPr>
          <a:xfrm>
            <a:off x="6515100" y="10"/>
            <a:ext cx="5676900" cy="6857990"/>
          </a:xfrm>
          <a:prstGeom prst="rect">
            <a:avLst/>
          </a:prstGeom>
        </p:spPr>
      </p:pic>
    </p:spTree>
    <p:extLst>
      <p:ext uri="{BB962C8B-B14F-4D97-AF65-F5344CB8AC3E}">
        <p14:creationId xmlns:p14="http://schemas.microsoft.com/office/powerpoint/2010/main" val="250410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D8EA0-B864-3D47-AD5B-CC062C1CCDD8}"/>
              </a:ext>
            </a:extLst>
          </p:cNvPr>
          <p:cNvSpPr>
            <a:spLocks noGrp="1"/>
          </p:cNvSpPr>
          <p:nvPr>
            <p:ph type="title"/>
          </p:nvPr>
        </p:nvSpPr>
        <p:spPr>
          <a:xfrm>
            <a:off x="700635" y="0"/>
            <a:ext cx="10691265" cy="1371030"/>
          </a:xfrm>
        </p:spPr>
        <p:txBody>
          <a:bodyPr/>
          <a:lstStyle/>
          <a:p>
            <a:r>
              <a:rPr lang="en-US" dirty="0"/>
              <a:t>Here’s </a:t>
            </a:r>
            <a:r>
              <a:rPr lang="en-US" dirty="0" smtClean="0"/>
              <a:t>an </a:t>
            </a:r>
            <a:r>
              <a:rPr lang="en-US" dirty="0"/>
              <a:t>example…</a:t>
            </a:r>
          </a:p>
        </p:txBody>
      </p:sp>
      <p:pic>
        <p:nvPicPr>
          <p:cNvPr id="1030" name="Picture 6" descr="https://attachments.office.net/owa/Jonathan.Booth%40archbishop.newcastle.sch.uk/service.svc/s/GetAttachmentThumbnail?id=AAMkAGQzOTg3YjY0LWQxZDAtNDJhMy05YzA5LWE1OTU0N2I4NTIyNQBGAAAAAACDoQg86%2BxhSrsYPFOKHW4xBwDZy6PN%2FRErS6nHgUxFHr5CAAAAAAEMAADZy6PN%2FRErS6nHgUxFHr5CAAF1WTLiAAABEgAQAAWFwAMrrOpApZyy9LhaLuU%3D&amp;thumbnailType=2&amp;token=eyJhbGciOiJSUzI1NiIsImtpZCI6IjMwODE3OUNFNUY0QjUyRTc4QjJEQjg5NjZCQUY0RUNDMzcyN0FFRUUiLCJ0eXAiOiJKV1QiLCJ4NXQiOiJNSUY1emw5TFV1ZUxMYmlXYTY5T3pEY25ydTQifQ.eyJvcmlnaW4iOiJodHRwczovL291dGxvb2sub2ZmaWNlLmNvbSIsInVjIjoiZTllYWNhMjMxZmViNDNlNGI1M2U0MzA5M2Q4MjBlMjQiLCJzaWduaW5fc3RhdGUiOiJbXCJpbmtub3dubnR3a1wiXSIsInZlciI6IkV4Y2hhbmdlLkNhbGxiYWNrLlYxIiwiYXBwY3R4c2VuZGVyIjoiT3dhRG93bmxvYWRAOGJlNDUxZDQtMzQ3My00ZGEzLWE1NDktMTExYWQ1ZjQxNTZiIiwiaXNzcmluZyI6IldXIiwiYXBwY3R4Ijoie1wibXNleGNocHJvdFwiOlwib3dhXCIsXCJwdWlkXCI6XCIxMTUzODAxMTE1MjA0MjUzNTE0XCIsXCJzY29wZVwiOlwiT3dhRG93bmxvYWRcIixcIm9pZFwiOlwiODIzYmRlZGItZDBjMy00MmFkLWIyM2QtNmQxYjQ4NTdlNjliXCIsXCJwcmltYXJ5c2lkXCI6XCJTLTEtNS0yMS00NTgzNjcwMjUtMjA2NDU4MTExNS0yOTUwMTc5MDc1LTIyODEzNjEzXCJ9IiwibmJmIjoxNjEwNDY0MzA3LCJleHAiOjE2MTA0NjQ5MDcsImlzcyI6IjAwMDAwMDAyLTAwMDAtMGZmMS1jZTAwLTAwMDAwMDAwMDAwMEA4YmU0NTFkNC0zNDczLTRkYTMtYTU0OS0xMTFhZDVmNDE1NmIiLCJhdWQiOiIwMDAwMDAwMi0wMDAwLTBmZjEtY2UwMC0wMDAwMDAwMDAwMDAvYXR0YWNobWVudHMub2ZmaWNlLm5ldEA4YmU0NTFkNC0zNDczLTRkYTMtYTU0OS0xMTFhZDVmNDE1NmIiLCJoYXBwIjoib3dhIn0.Z7jfj9zcmPfCjurlTbDgz_A_u_s9nFqF78qJK7s-2NZjHrC9uqKiPZUEIE3vBrg32s3dPczYiGv5Tv4r9Zqv0RNhfCKKNJWVqgVGvSjtkbDEP9qw_HKP_WxOj6abpcpH0r60NVoNv59wMhczP8UA_dEIUPDkeNjvdQgH1ZdfNDGGMKCOzhvFemxFqqI_MzHLjUYgFbpvNn_T438nFSXxI45v6Y-4_oKZpb8lydJq8D2imoAmeCDmmygL93Qh-kBhuAyUErLSWOgJM_i_phPFgY_ZbyL1PS10gFPGLL0bPlu2inNNGhPkS_sAS6cl-Yww51d11ywNjUVy2x726zmy_Q&amp;X-OWA-CANARY=_ntiiPnNWkqbmvS6nBv8N9ARP_YMt9gYYCK0nkJjFSwyb4Xdg8AMtfcvDiGaQJGmu6Y0jnxJQR0.&amp;owa=outlook.office.com&amp;scriptVer=20210103002.04&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29" y="1054894"/>
            <a:ext cx="6327775" cy="47458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58025" y="1190625"/>
            <a:ext cx="3819525" cy="4524315"/>
          </a:xfrm>
          <a:prstGeom prst="rect">
            <a:avLst/>
          </a:prstGeom>
          <a:noFill/>
        </p:spPr>
        <p:txBody>
          <a:bodyPr wrap="square" rtlCol="0">
            <a:spAutoFit/>
          </a:bodyPr>
          <a:lstStyle/>
          <a:p>
            <a:r>
              <a:rPr lang="en-GB" sz="3200" dirty="0" smtClean="0"/>
              <a:t>Here’s a timeline from last week with some dates added </a:t>
            </a:r>
            <a:r>
              <a:rPr lang="en-GB" sz="3200" dirty="0" smtClean="0">
                <a:solidFill>
                  <a:srgbClr val="FF0000"/>
                </a:solidFill>
              </a:rPr>
              <a:t>(can you spot my joke </a:t>
            </a:r>
            <a:r>
              <a:rPr lang="en-GB" sz="3200" dirty="0" smtClean="0">
                <a:solidFill>
                  <a:srgbClr val="FF0000"/>
                </a:solidFill>
              </a:rPr>
              <a:t>additional </a:t>
            </a:r>
            <a:r>
              <a:rPr lang="en-GB" sz="3200" dirty="0" smtClean="0">
                <a:solidFill>
                  <a:srgbClr val="FF0000"/>
                </a:solidFill>
              </a:rPr>
              <a:t>date?!).</a:t>
            </a:r>
          </a:p>
          <a:p>
            <a:endParaRPr lang="en-GB" sz="3200" dirty="0"/>
          </a:p>
          <a:p>
            <a:r>
              <a:rPr lang="en-GB" sz="3200" dirty="0" smtClean="0"/>
              <a:t>3cm is 10 years remember.</a:t>
            </a:r>
            <a:endParaRPr lang="en-GB" sz="3200" dirty="0"/>
          </a:p>
        </p:txBody>
      </p:sp>
    </p:spTree>
    <p:extLst>
      <p:ext uri="{BB962C8B-B14F-4D97-AF65-F5344CB8AC3E}">
        <p14:creationId xmlns:p14="http://schemas.microsoft.com/office/powerpoint/2010/main" val="250005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D8EA0-B864-3D47-AD5B-CC062C1CCDD8}"/>
              </a:ext>
            </a:extLst>
          </p:cNvPr>
          <p:cNvSpPr>
            <a:spLocks noGrp="1"/>
          </p:cNvSpPr>
          <p:nvPr>
            <p:ph type="title"/>
          </p:nvPr>
        </p:nvSpPr>
        <p:spPr>
          <a:xfrm>
            <a:off x="700635" y="0"/>
            <a:ext cx="10691265" cy="1371030"/>
          </a:xfrm>
        </p:spPr>
        <p:txBody>
          <a:bodyPr/>
          <a:lstStyle/>
          <a:p>
            <a:r>
              <a:rPr lang="en-US" dirty="0"/>
              <a:t>Here’s </a:t>
            </a:r>
            <a:r>
              <a:rPr lang="en-US" dirty="0" smtClean="0"/>
              <a:t>an </a:t>
            </a:r>
            <a:r>
              <a:rPr lang="en-US" dirty="0"/>
              <a:t>example…</a:t>
            </a:r>
          </a:p>
        </p:txBody>
      </p:sp>
      <p:pic>
        <p:nvPicPr>
          <p:cNvPr id="1028" name="Picture 4" descr="https://attachments.office.net/owa/Jonathan.Booth%40archbishop.newcastle.sch.uk/service.svc/s/GetAttachmentThumbnail?id=AAMkAGQzOTg3YjY0LWQxZDAtNDJhMy05YzA5LWE1OTU0N2I4NTIyNQBGAAAAAACDoQg86%2BxhSrsYPFOKHW4xBwDZy6PN%2FRErS6nHgUxFHr5CAAAAAAEMAADZy6PN%2FRErS6nHgUxFHr5CAAF1WTLiAAABEgAQAOagU%2B360TZNnatymVjxhl0%3D&amp;thumbnailType=2&amp;token=eyJhbGciOiJSUzI1NiIsImtpZCI6IjMwODE3OUNFNUY0QjUyRTc4QjJEQjg5NjZCQUY0RUNDMzcyN0FFRUUiLCJ0eXAiOiJKV1QiLCJ4NXQiOiJNSUY1emw5TFV1ZUxMYmlXYTY5T3pEY25ydTQifQ.eyJvcmlnaW4iOiJodHRwczovL291dGxvb2sub2ZmaWNlLmNvbSIsInVjIjoiZTllYWNhMjMxZmViNDNlNGI1M2U0MzA5M2Q4MjBlMjQiLCJzaWduaW5fc3RhdGUiOiJbXCJpbmtub3dubnR3a1wiXSIsInZlciI6IkV4Y2hhbmdlLkNhbGxiYWNrLlYxIiwiYXBwY3R4c2VuZGVyIjoiT3dhRG93bmxvYWRAOGJlNDUxZDQtMzQ3My00ZGEzLWE1NDktMTExYWQ1ZjQxNTZiIiwiaXNzcmluZyI6IldXIiwiYXBwY3R4Ijoie1wibXNleGNocHJvdFwiOlwib3dhXCIsXCJwdWlkXCI6XCIxMTUzODAxMTE1MjA0MjUzNTE0XCIsXCJzY29wZVwiOlwiT3dhRG93bmxvYWRcIixcIm9pZFwiOlwiODIzYmRlZGItZDBjMy00MmFkLWIyM2QtNmQxYjQ4NTdlNjliXCIsXCJwcmltYXJ5c2lkXCI6XCJTLTEtNS0yMS00NTgzNjcwMjUtMjA2NDU4MTExNS0yOTUwMTc5MDc1LTIyODEzNjEzXCJ9IiwibmJmIjoxNjEwNDY0MzA3LCJleHAiOjE2MTA0NjQ5MDcsImlzcyI6IjAwMDAwMDAyLTAwMDAtMGZmMS1jZTAwLTAwMDAwMDAwMDAwMEA4YmU0NTFkNC0zNDczLTRkYTMtYTU0OS0xMTFhZDVmNDE1NmIiLCJhdWQiOiIwMDAwMDAwMi0wMDAwLTBmZjEtY2UwMC0wMDAwMDAwMDAwMDAvYXR0YWNobWVudHMub2ZmaWNlLm5ldEA4YmU0NTFkNC0zNDczLTRkYTMtYTU0OS0xMTFhZDVmNDE1NmIiLCJoYXBwIjoib3dhIn0.Z7jfj9zcmPfCjurlTbDgz_A_u_s9nFqF78qJK7s-2NZjHrC9uqKiPZUEIE3vBrg32s3dPczYiGv5Tv4r9Zqv0RNhfCKKNJWVqgVGvSjtkbDEP9qw_HKP_WxOj6abpcpH0r60NVoNv59wMhczP8UA_dEIUPDkeNjvdQgH1ZdfNDGGMKCOzhvFemxFqqI_MzHLjUYgFbpvNn_T438nFSXxI45v6Y-4_oKZpb8lydJq8D2imoAmeCDmmygL93Qh-kBhuAyUErLSWOgJM_i_phPFgY_ZbyL1PS10gFPGLL0bPlu2inNNGhPkS_sAS6cl-Yww51d11ywNjUVy2x726zmy_Q&amp;X-OWA-CANARY=_ntiiPnNWkqbmvS6nBv8N9ARP_YMt9gYYCK0nkJjFSwyb4Xdg8AMtfcvDiGaQJGmu6Y0jnxJQR0.&amp;owa=outlook.office.com&amp;scriptVer=20210103002.04&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491607" y="308371"/>
            <a:ext cx="4745831" cy="6327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62800" y="1190625"/>
            <a:ext cx="3819525" cy="4031873"/>
          </a:xfrm>
          <a:prstGeom prst="rect">
            <a:avLst/>
          </a:prstGeom>
          <a:noFill/>
        </p:spPr>
        <p:txBody>
          <a:bodyPr wrap="square" rtlCol="0">
            <a:spAutoFit/>
          </a:bodyPr>
          <a:lstStyle/>
          <a:p>
            <a:r>
              <a:rPr lang="en-GB" sz="3200" dirty="0" smtClean="0"/>
              <a:t>Now, let’s see if you’re eight years old… 3mm is 1 year so 8 x 3mm = 24mm or 2.4cm! </a:t>
            </a:r>
          </a:p>
          <a:p>
            <a:endParaRPr lang="en-GB" sz="3200" dirty="0"/>
          </a:p>
          <a:p>
            <a:r>
              <a:rPr lang="en-GB" sz="3200" dirty="0" smtClean="0"/>
              <a:t>9 years old would be 2.7cm!</a:t>
            </a:r>
          </a:p>
        </p:txBody>
      </p:sp>
    </p:spTree>
    <p:extLst>
      <p:ext uri="{BB962C8B-B14F-4D97-AF65-F5344CB8AC3E}">
        <p14:creationId xmlns:p14="http://schemas.microsoft.com/office/powerpoint/2010/main" val="3692363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D8EA0-B864-3D47-AD5B-CC062C1CCDD8}"/>
              </a:ext>
            </a:extLst>
          </p:cNvPr>
          <p:cNvSpPr>
            <a:spLocks noGrp="1"/>
          </p:cNvSpPr>
          <p:nvPr>
            <p:ph type="title"/>
          </p:nvPr>
        </p:nvSpPr>
        <p:spPr>
          <a:xfrm>
            <a:off x="700635" y="0"/>
            <a:ext cx="10691265" cy="1371030"/>
          </a:xfrm>
        </p:spPr>
        <p:txBody>
          <a:bodyPr/>
          <a:lstStyle/>
          <a:p>
            <a:r>
              <a:rPr lang="en-US" dirty="0"/>
              <a:t>Here’s </a:t>
            </a:r>
            <a:r>
              <a:rPr lang="en-US" dirty="0" smtClean="0"/>
              <a:t>an </a:t>
            </a:r>
            <a:r>
              <a:rPr lang="en-US" dirty="0"/>
              <a:t>example…</a:t>
            </a:r>
          </a:p>
        </p:txBody>
      </p:sp>
      <p:pic>
        <p:nvPicPr>
          <p:cNvPr id="2050" name="Picture 2" descr="https://attachments.office.net/owa/Jonathan.Booth%40archbishop.newcastle.sch.uk/service.svc/s/GetAttachmentThumbnail?id=AAMkAGQzOTg3YjY0LWQxZDAtNDJhMy05YzA5LWE1OTU0N2I4NTIyNQBGAAAAAACDoQg86%2BxhSrsYPFOKHW4xBwDZy6PN%2FRErS6nHgUxFHr5CAAAAAAEMAADZy6PN%2FRErS6nHgUxFHr5CAAF1WTLiAAABEgAQABgdC8dPkstGrzS%2BaSrD2cc%3D&amp;thumbnailType=2&amp;token=eyJhbGciOiJSUzI1NiIsImtpZCI6IjMwODE3OUNFNUY0QjUyRTc4QjJEQjg5NjZCQUY0RUNDMzcyN0FFRUUiLCJ0eXAiOiJKV1QiLCJ4NXQiOiJNSUY1emw5TFV1ZUxMYmlXYTY5T3pEY25ydTQifQ.eyJvcmlnaW4iOiJodHRwczovL291dGxvb2sub2ZmaWNlLmNvbSIsInVjIjoiZTllYWNhMjMxZmViNDNlNGI1M2U0MzA5M2Q4MjBlMjQiLCJzaWduaW5fc3RhdGUiOiJbXCJpbmtub3dubnR3a1wiXSIsInZlciI6IkV4Y2hhbmdlLkNhbGxiYWNrLlYxIiwiYXBwY3R4c2VuZGVyIjoiT3dhRG93bmxvYWRAOGJlNDUxZDQtMzQ3My00ZGEzLWE1NDktMTExYWQ1ZjQxNTZiIiwiaXNzcmluZyI6IldXIiwiYXBwY3R4Ijoie1wibXNleGNocHJvdFwiOlwib3dhXCIsXCJwdWlkXCI6XCIxMTUzODAxMTE1MjA0MjUzNTE0XCIsXCJzY29wZVwiOlwiT3dhRG93bmxvYWRcIixcIm9pZFwiOlwiODIzYmRlZGItZDBjMy00MmFkLWIyM2QtNmQxYjQ4NTdlNjliXCIsXCJwcmltYXJ5c2lkXCI6XCJTLTEtNS0yMS00NTgzNjcwMjUtMjA2NDU4MTExNS0yOTUwMTc5MDc1LTIyODEzNjEzXCJ9IiwibmJmIjoxNjEwNDY0MzA3LCJleHAiOjE2MTA0NjQ5MDcsImlzcyI6IjAwMDAwMDAyLTAwMDAtMGZmMS1jZTAwLTAwMDAwMDAwMDAwMEA4YmU0NTFkNC0zNDczLTRkYTMtYTU0OS0xMTFhZDVmNDE1NmIiLCJhdWQiOiIwMDAwMDAwMi0wMDAwLTBmZjEtY2UwMC0wMDAwMDAwMDAwMDAvYXR0YWNobWVudHMub2ZmaWNlLm5ldEA4YmU0NTFkNC0zNDczLTRkYTMtYTU0OS0xMTFhZDVmNDE1NmIiLCJoYXBwIjoib3dhIn0.Z7jfj9zcmPfCjurlTbDgz_A_u_s9nFqF78qJK7s-2NZjHrC9uqKiPZUEIE3vBrg32s3dPczYiGv5Tv4r9Zqv0RNhfCKKNJWVqgVGvSjtkbDEP9qw_HKP_WxOj6abpcpH0r60NVoNv59wMhczP8UA_dEIUPDkeNjvdQgH1ZdfNDGGMKCOzhvFemxFqqI_MzHLjUYgFbpvNn_T438nFSXxI45v6Y-4_oKZpb8lydJq8D2imoAmeCDmmygL93Qh-kBhuAyUErLSWOgJM_i_phPFgY_ZbyL1PS10gFPGLL0bPlu2inNNGhPkS_sAS6cl-Yww51d11ywNjUVy2x726zmy_Q&amp;X-OWA-CANARY=_ntiiPnNWkqbmvS6nBv8N9ARP_YMt9gYYCK0nkJjFSwyb4Xdg8AMtfcvDiGaQJGmu6Y0jnxJQR0.&amp;owa=outlook.office.com&amp;scriptVer=20210103002.04&amp;animation=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08156" y="387309"/>
            <a:ext cx="4378325" cy="58377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94001" y="749928"/>
            <a:ext cx="4675698" cy="3785652"/>
          </a:xfrm>
          <a:prstGeom prst="rect">
            <a:avLst/>
          </a:prstGeom>
          <a:noFill/>
        </p:spPr>
        <p:txBody>
          <a:bodyPr wrap="square" rtlCol="0">
            <a:spAutoFit/>
          </a:bodyPr>
          <a:lstStyle/>
          <a:p>
            <a:r>
              <a:rPr lang="en-GB" sz="3200" dirty="0" smtClean="0"/>
              <a:t>Now, I’ve done an imaginary mum who is 35. I made sure it was a different colour and labelled it!</a:t>
            </a:r>
          </a:p>
          <a:p>
            <a:endParaRPr lang="en-GB" sz="2000" dirty="0" smtClean="0"/>
          </a:p>
          <a:p>
            <a:r>
              <a:rPr lang="en-GB" sz="2000" dirty="0" smtClean="0"/>
              <a:t>3cm = 10 years </a:t>
            </a:r>
            <a:br>
              <a:rPr lang="en-GB" sz="2000" dirty="0" smtClean="0"/>
            </a:br>
            <a:r>
              <a:rPr lang="en-GB" sz="2000" dirty="0" smtClean="0"/>
              <a:t>9cm = 30 years</a:t>
            </a:r>
          </a:p>
          <a:p>
            <a:r>
              <a:rPr lang="en-GB" sz="2000" dirty="0" smtClean="0"/>
              <a:t>10.5cm = 35 years</a:t>
            </a:r>
          </a:p>
        </p:txBody>
      </p:sp>
      <p:graphicFrame>
        <p:nvGraphicFramePr>
          <p:cNvPr id="3" name="Object 2"/>
          <p:cNvGraphicFramePr>
            <a:graphicFrameLocks noChangeAspect="1"/>
          </p:cNvGraphicFramePr>
          <p:nvPr>
            <p:extLst>
              <p:ext uri="{D42A27DB-BD31-4B8C-83A1-F6EECF244321}">
                <p14:modId xmlns:p14="http://schemas.microsoft.com/office/powerpoint/2010/main" val="3728530654"/>
              </p:ext>
            </p:extLst>
          </p:nvPr>
        </p:nvGraphicFramePr>
        <p:xfrm>
          <a:off x="6896100" y="4899745"/>
          <a:ext cx="4495800" cy="771525"/>
        </p:xfrm>
        <a:graphic>
          <a:graphicData uri="http://schemas.openxmlformats.org/presentationml/2006/ole">
            <mc:AlternateContent xmlns:mc="http://schemas.openxmlformats.org/markup-compatibility/2006">
              <mc:Choice xmlns:v="urn:schemas-microsoft-com:vml" Requires="v">
                <p:oleObj spid="_x0000_s1028" name="Worksheet" r:id="rId4" imgW="4495928" imgH="771525" progId="Excel.Sheet.12">
                  <p:embed/>
                </p:oleObj>
              </mc:Choice>
              <mc:Fallback>
                <p:oleObj name="Worksheet" r:id="rId4" imgW="4495928" imgH="771525" progId="Excel.Sheet.12">
                  <p:embed/>
                  <p:pic>
                    <p:nvPicPr>
                      <p:cNvPr id="0" name=""/>
                      <p:cNvPicPr/>
                      <p:nvPr/>
                    </p:nvPicPr>
                    <p:blipFill>
                      <a:blip r:embed="rId5"/>
                      <a:stretch>
                        <a:fillRect/>
                      </a:stretch>
                    </p:blipFill>
                    <p:spPr>
                      <a:xfrm>
                        <a:off x="6896100" y="4899745"/>
                        <a:ext cx="4495800" cy="771525"/>
                      </a:xfrm>
                      <a:prstGeom prst="rect">
                        <a:avLst/>
                      </a:prstGeom>
                    </p:spPr>
                  </p:pic>
                </p:oleObj>
              </mc:Fallback>
            </mc:AlternateContent>
          </a:graphicData>
        </a:graphic>
      </p:graphicFrame>
      <p:sp>
        <p:nvSpPr>
          <p:cNvPr id="4" name="TextBox 3"/>
          <p:cNvSpPr txBox="1"/>
          <p:nvPr/>
        </p:nvSpPr>
        <p:spPr>
          <a:xfrm>
            <a:off x="9514936" y="3165894"/>
            <a:ext cx="2242868" cy="1477328"/>
          </a:xfrm>
          <a:prstGeom prst="rect">
            <a:avLst/>
          </a:prstGeom>
          <a:noFill/>
        </p:spPr>
        <p:txBody>
          <a:bodyPr wrap="square" rtlCol="0">
            <a:spAutoFit/>
          </a:bodyPr>
          <a:lstStyle/>
          <a:p>
            <a:r>
              <a:rPr lang="en-GB" dirty="0" smtClean="0"/>
              <a:t>If you’re stuck, you can put an age in the yellow box below and it’ll tell you how long to make it!</a:t>
            </a:r>
            <a:endParaRPr lang="en-GB" dirty="0"/>
          </a:p>
        </p:txBody>
      </p:sp>
    </p:spTree>
    <p:extLst>
      <p:ext uri="{BB962C8B-B14F-4D97-AF65-F5344CB8AC3E}">
        <p14:creationId xmlns:p14="http://schemas.microsoft.com/office/powerpoint/2010/main" val="2863173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E756F6-3D87-9B4A-888E-1D3B1D1B03B5}"/>
              </a:ext>
            </a:extLst>
          </p:cNvPr>
          <p:cNvSpPr>
            <a:spLocks noGrp="1"/>
          </p:cNvSpPr>
          <p:nvPr>
            <p:ph idx="1"/>
          </p:nvPr>
        </p:nvSpPr>
        <p:spPr/>
        <p:txBody>
          <a:bodyPr/>
          <a:lstStyle/>
          <a:p>
            <a:pPr marL="0" indent="0">
              <a:buNone/>
            </a:pPr>
            <a:endParaRPr lang="en-US" dirty="0"/>
          </a:p>
          <a:p>
            <a:pPr marL="0" indent="0">
              <a:buNone/>
            </a:pPr>
            <a:r>
              <a:rPr lang="en-US" dirty="0"/>
              <a:t>Please remember that if you can’t manage this (maybe you don’t have a ruler, although if you don’t feel free to pop to school and we’ll give you one!) or maybe you didn’t manage last week’s timeline it’s no big deal! </a:t>
            </a:r>
          </a:p>
          <a:p>
            <a:pPr marL="0" indent="0">
              <a:buNone/>
            </a:pPr>
            <a:r>
              <a:rPr lang="en-US" dirty="0"/>
              <a:t>If you have time, it would be great for you to draw the timeline if you haven’t. Just take a look at the previous slides!</a:t>
            </a:r>
          </a:p>
        </p:txBody>
      </p:sp>
      <p:pic>
        <p:nvPicPr>
          <p:cNvPr id="1026" name="Picture 2" descr="Give-it-a-go-main">
            <a:extLst>
              <a:ext uri="{FF2B5EF4-FFF2-40B4-BE49-F238E27FC236}">
                <a16:creationId xmlns:a16="http://schemas.microsoft.com/office/drawing/2014/main" id="{091AEDC5-0577-AD47-84A3-1DCFBB12B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386" y="792698"/>
            <a:ext cx="3035762" cy="2055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654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51F9E-3FD4-524D-ABD3-425AD227AA28}"/>
              </a:ext>
            </a:extLst>
          </p:cNvPr>
          <p:cNvSpPr>
            <a:spLocks noGrp="1"/>
          </p:cNvSpPr>
          <p:nvPr>
            <p:ph type="title"/>
          </p:nvPr>
        </p:nvSpPr>
        <p:spPr/>
        <p:txBody>
          <a:bodyPr/>
          <a:lstStyle/>
          <a:p>
            <a:r>
              <a:rPr lang="en-US" dirty="0"/>
              <a:t>Second task</a:t>
            </a:r>
          </a:p>
        </p:txBody>
      </p:sp>
      <p:sp>
        <p:nvSpPr>
          <p:cNvPr id="3" name="Content Placeholder 2">
            <a:extLst>
              <a:ext uri="{FF2B5EF4-FFF2-40B4-BE49-F238E27FC236}">
                <a16:creationId xmlns:a16="http://schemas.microsoft.com/office/drawing/2014/main" id="{7DC80399-80A9-574A-9F64-1691F0834C1E}"/>
              </a:ext>
            </a:extLst>
          </p:cNvPr>
          <p:cNvSpPr>
            <a:spLocks noGrp="1"/>
          </p:cNvSpPr>
          <p:nvPr>
            <p:ph idx="1"/>
          </p:nvPr>
        </p:nvSpPr>
        <p:spPr/>
        <p:txBody>
          <a:bodyPr/>
          <a:lstStyle/>
          <a:p>
            <a:pPr marL="0" indent="0">
              <a:buNone/>
            </a:pPr>
            <a:r>
              <a:rPr lang="en-US" dirty="0"/>
              <a:t>First, let’s get your date and title in: </a:t>
            </a:r>
          </a:p>
          <a:p>
            <a:pPr marL="0" indent="0">
              <a:buNone/>
            </a:pPr>
            <a:r>
              <a:rPr lang="en-US" u="sng" dirty="0"/>
              <a:t>Wednesday 13</a:t>
            </a:r>
            <a:r>
              <a:rPr lang="en-US" u="sng" baseline="30000" dirty="0"/>
              <a:t>th</a:t>
            </a:r>
            <a:r>
              <a:rPr lang="en-US" u="sng" dirty="0"/>
              <a:t> January 2021</a:t>
            </a:r>
            <a:br>
              <a:rPr lang="en-US" u="sng" dirty="0"/>
            </a:br>
            <a:r>
              <a:rPr lang="en-US" u="sng" dirty="0"/>
              <a:t>WALT: </a:t>
            </a:r>
            <a:r>
              <a:rPr lang="en-US" u="sng" dirty="0" err="1"/>
              <a:t>Analyse</a:t>
            </a:r>
            <a:r>
              <a:rPr lang="en-US" u="sng" dirty="0"/>
              <a:t> sources to examine how things were for children</a:t>
            </a:r>
          </a:p>
          <a:p>
            <a:pPr marL="0" indent="0">
              <a:buNone/>
            </a:pPr>
            <a:endParaRPr lang="en-US" u="sng" dirty="0"/>
          </a:p>
          <a:p>
            <a:pPr marL="0" indent="0">
              <a:buNone/>
            </a:pPr>
            <a:r>
              <a:rPr lang="en-US" dirty="0"/>
              <a:t>Now, I want you to take a close look at the following source. This’ll be your Connect Starter!</a:t>
            </a:r>
          </a:p>
        </p:txBody>
      </p:sp>
    </p:spTree>
    <p:extLst>
      <p:ext uri="{BB962C8B-B14F-4D97-AF65-F5344CB8AC3E}">
        <p14:creationId xmlns:p14="http://schemas.microsoft.com/office/powerpoint/2010/main" val="974248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roughttolife.sciencemuseum.org.uk/hommedia.ashx?id=11183&amp;size=Large">
            <a:extLst>
              <a:ext uri="{FF2B5EF4-FFF2-40B4-BE49-F238E27FC236}">
                <a16:creationId xmlns:a16="http://schemas.microsoft.com/office/drawing/2014/main" id="{EEEC1B84-B61C-8948-BA54-C3A4601CC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89" y="96211"/>
            <a:ext cx="8250061" cy="66655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85E01C-F5F3-4A4D-AE43-C62046193285}"/>
              </a:ext>
            </a:extLst>
          </p:cNvPr>
          <p:cNvSpPr txBox="1"/>
          <p:nvPr/>
        </p:nvSpPr>
        <p:spPr>
          <a:xfrm>
            <a:off x="8575589" y="2323071"/>
            <a:ext cx="2594919" cy="2308324"/>
          </a:xfrm>
          <a:prstGeom prst="rect">
            <a:avLst/>
          </a:prstGeom>
          <a:noFill/>
        </p:spPr>
        <p:txBody>
          <a:bodyPr wrap="square" rtlCol="0">
            <a:spAutoFit/>
          </a:bodyPr>
          <a:lstStyle/>
          <a:p>
            <a:r>
              <a:rPr lang="en-US" sz="3600" i="1" dirty="0"/>
              <a:t>Over London by Rail </a:t>
            </a:r>
            <a:r>
              <a:rPr lang="en-US" sz="3600" dirty="0"/>
              <a:t>by Gustave </a:t>
            </a:r>
            <a:r>
              <a:rPr lang="en-US" sz="3600" dirty="0" err="1"/>
              <a:t>Dor</a:t>
            </a:r>
            <a:r>
              <a:rPr lang="en-GB" sz="3600" dirty="0" err="1"/>
              <a:t>é</a:t>
            </a:r>
            <a:r>
              <a:rPr lang="en-US" sz="3600" dirty="0"/>
              <a:t> (1872) </a:t>
            </a:r>
          </a:p>
        </p:txBody>
      </p:sp>
    </p:spTree>
    <p:extLst>
      <p:ext uri="{BB962C8B-B14F-4D97-AF65-F5344CB8AC3E}">
        <p14:creationId xmlns:p14="http://schemas.microsoft.com/office/powerpoint/2010/main" val="2103625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6FBB-49B4-0446-9E1F-929794FE9222}"/>
              </a:ext>
            </a:extLst>
          </p:cNvPr>
          <p:cNvSpPr>
            <a:spLocks noGrp="1"/>
          </p:cNvSpPr>
          <p:nvPr>
            <p:ph type="title"/>
          </p:nvPr>
        </p:nvSpPr>
        <p:spPr/>
        <p:txBody>
          <a:bodyPr/>
          <a:lstStyle/>
          <a:p>
            <a:r>
              <a:rPr lang="en-US" dirty="0"/>
              <a:t>Some Context…</a:t>
            </a:r>
          </a:p>
        </p:txBody>
      </p:sp>
      <p:sp>
        <p:nvSpPr>
          <p:cNvPr id="3" name="Content Placeholder 2">
            <a:extLst>
              <a:ext uri="{FF2B5EF4-FFF2-40B4-BE49-F238E27FC236}">
                <a16:creationId xmlns:a16="http://schemas.microsoft.com/office/drawing/2014/main" id="{293C95CE-E23B-FD44-9E28-A1A7D4FE382D}"/>
              </a:ext>
            </a:extLst>
          </p:cNvPr>
          <p:cNvSpPr>
            <a:spLocks noGrp="1"/>
          </p:cNvSpPr>
          <p:nvPr>
            <p:ph idx="1"/>
          </p:nvPr>
        </p:nvSpPr>
        <p:spPr>
          <a:xfrm>
            <a:off x="4300762" y="1923983"/>
            <a:ext cx="7190603" cy="3636088"/>
          </a:xfrm>
        </p:spPr>
        <p:txBody>
          <a:bodyPr/>
          <a:lstStyle/>
          <a:p>
            <a:r>
              <a:rPr lang="en-GB" dirty="0" err="1"/>
              <a:t>Doré</a:t>
            </a:r>
            <a:r>
              <a:rPr lang="en-GB" dirty="0"/>
              <a:t> was a French artist who did this from memory so it’s not an actual real street of London but is instead his </a:t>
            </a:r>
            <a:r>
              <a:rPr lang="en-GB" i="1" dirty="0"/>
              <a:t>impression</a:t>
            </a:r>
            <a:r>
              <a:rPr lang="en-GB" dirty="0"/>
              <a:t>. </a:t>
            </a:r>
          </a:p>
          <a:p>
            <a:r>
              <a:rPr lang="en-GB" dirty="0"/>
              <a:t>He spent time amongst the poorest in London.</a:t>
            </a:r>
          </a:p>
          <a:p>
            <a:r>
              <a:rPr lang="en-GB" dirty="0"/>
              <a:t>At the time, many people criticised </a:t>
            </a:r>
            <a:r>
              <a:rPr lang="en-GB" dirty="0" err="1"/>
              <a:t>Doré</a:t>
            </a:r>
            <a:r>
              <a:rPr lang="en-GB" dirty="0"/>
              <a:t> for only showing the ‘extremes’ of London life. Many felt that these parts of London were improving rapidly and that it wasn’t a fair representation. </a:t>
            </a:r>
          </a:p>
          <a:p>
            <a:r>
              <a:rPr lang="en-GB" dirty="0"/>
              <a:t>You’re going to write about this in your book…</a:t>
            </a:r>
          </a:p>
          <a:p>
            <a:endParaRPr lang="en-GB" dirty="0"/>
          </a:p>
          <a:p>
            <a:endParaRPr lang="en-US" dirty="0"/>
          </a:p>
        </p:txBody>
      </p:sp>
      <p:pic>
        <p:nvPicPr>
          <p:cNvPr id="4" name="Picture 2" descr="http://broughttolife.sciencemuseum.org.uk/hommedia.ashx?id=11183&amp;size=Large">
            <a:extLst>
              <a:ext uri="{FF2B5EF4-FFF2-40B4-BE49-F238E27FC236}">
                <a16:creationId xmlns:a16="http://schemas.microsoft.com/office/drawing/2014/main" id="{A6ABA6F8-AC28-8B40-8B72-39E744A07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52" y="2167450"/>
            <a:ext cx="3897745" cy="314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83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3394ED-4580-BE44-BC26-7A97AF6348F5}"/>
              </a:ext>
            </a:extLst>
          </p:cNvPr>
          <p:cNvPicPr>
            <a:picLocks noChangeAspect="1"/>
          </p:cNvPicPr>
          <p:nvPr/>
        </p:nvPicPr>
        <p:blipFill>
          <a:blip r:embed="rId2"/>
          <a:stretch>
            <a:fillRect/>
          </a:stretch>
        </p:blipFill>
        <p:spPr>
          <a:xfrm>
            <a:off x="501477" y="801805"/>
            <a:ext cx="7555127" cy="5254389"/>
          </a:xfrm>
          <a:prstGeom prst="rect">
            <a:avLst/>
          </a:prstGeom>
        </p:spPr>
      </p:pic>
      <p:sp>
        <p:nvSpPr>
          <p:cNvPr id="5" name="TextBox 4">
            <a:extLst>
              <a:ext uri="{FF2B5EF4-FFF2-40B4-BE49-F238E27FC236}">
                <a16:creationId xmlns:a16="http://schemas.microsoft.com/office/drawing/2014/main" id="{116C510D-1560-2540-B398-0953FD008222}"/>
              </a:ext>
            </a:extLst>
          </p:cNvPr>
          <p:cNvSpPr txBox="1"/>
          <p:nvPr/>
        </p:nvSpPr>
        <p:spPr>
          <a:xfrm>
            <a:off x="8291383" y="1859338"/>
            <a:ext cx="3299254" cy="3139321"/>
          </a:xfrm>
          <a:prstGeom prst="rect">
            <a:avLst/>
          </a:prstGeom>
          <a:noFill/>
        </p:spPr>
        <p:txBody>
          <a:bodyPr wrap="square" rtlCol="0">
            <a:spAutoFit/>
          </a:bodyPr>
          <a:lstStyle/>
          <a:p>
            <a:r>
              <a:rPr lang="en-US" dirty="0"/>
              <a:t>Take some ideas down. Bullet point if you want!</a:t>
            </a:r>
          </a:p>
          <a:p>
            <a:endParaRPr lang="en-US" dirty="0"/>
          </a:p>
          <a:p>
            <a:r>
              <a:rPr lang="en-US" dirty="0"/>
              <a:t>If you’re stuck, look at the next slide which will give you some hints. </a:t>
            </a:r>
          </a:p>
          <a:p>
            <a:endParaRPr lang="en-US" dirty="0"/>
          </a:p>
          <a:p>
            <a:r>
              <a:rPr lang="en-US" b="1" dirty="0"/>
              <a:t>If you’re confident, DON’T look at the next slide until you’re done! I’d rather see your ideas than mine!!!</a:t>
            </a:r>
          </a:p>
        </p:txBody>
      </p:sp>
    </p:spTree>
    <p:extLst>
      <p:ext uri="{BB962C8B-B14F-4D97-AF65-F5344CB8AC3E}">
        <p14:creationId xmlns:p14="http://schemas.microsoft.com/office/powerpoint/2010/main" val="884683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1F3E-EAEC-5E48-BD9C-F2F41A9F133B}"/>
              </a:ext>
            </a:extLst>
          </p:cNvPr>
          <p:cNvSpPr>
            <a:spLocks noGrp="1"/>
          </p:cNvSpPr>
          <p:nvPr>
            <p:ph type="title"/>
          </p:nvPr>
        </p:nvSpPr>
        <p:spPr/>
        <p:txBody>
          <a:bodyPr/>
          <a:lstStyle/>
          <a:p>
            <a:r>
              <a:rPr lang="en-US" dirty="0"/>
              <a:t>My ideas…</a:t>
            </a:r>
          </a:p>
        </p:txBody>
      </p:sp>
      <p:sp>
        <p:nvSpPr>
          <p:cNvPr id="3" name="Content Placeholder 2">
            <a:extLst>
              <a:ext uri="{FF2B5EF4-FFF2-40B4-BE49-F238E27FC236}">
                <a16:creationId xmlns:a16="http://schemas.microsoft.com/office/drawing/2014/main" id="{79E286BA-2EED-954F-9B35-6791D78F32B4}"/>
              </a:ext>
            </a:extLst>
          </p:cNvPr>
          <p:cNvSpPr>
            <a:spLocks noGrp="1"/>
          </p:cNvSpPr>
          <p:nvPr>
            <p:ph idx="1"/>
          </p:nvPr>
        </p:nvSpPr>
        <p:spPr/>
        <p:txBody>
          <a:bodyPr>
            <a:normAutofit fontScale="92500" lnSpcReduction="20000"/>
          </a:bodyPr>
          <a:lstStyle/>
          <a:p>
            <a:r>
              <a:rPr lang="en-US" dirty="0"/>
              <a:t>You should definitely notice the dark </a:t>
            </a:r>
            <a:r>
              <a:rPr lang="en-US" dirty="0" err="1"/>
              <a:t>colour</a:t>
            </a:r>
            <a:r>
              <a:rPr lang="en-US" dirty="0"/>
              <a:t> tone, the way houses seem on top of each other. It tells us that living conditions were very poor.</a:t>
            </a:r>
          </a:p>
          <a:p>
            <a:r>
              <a:rPr lang="en-US" dirty="0"/>
              <a:t>You’re all historians and one of the things about being a historian is, as you know, arguing and also not always trusting sources. The fact it’s from memory means it’s not a real place – has he remembered it accurately?</a:t>
            </a:r>
          </a:p>
          <a:p>
            <a:r>
              <a:rPr lang="en-US" dirty="0"/>
              <a:t>He’s not </a:t>
            </a:r>
            <a:r>
              <a:rPr lang="en-US" i="1" dirty="0"/>
              <a:t>from </a:t>
            </a:r>
            <a:r>
              <a:rPr lang="en-US" dirty="0"/>
              <a:t>London. He didn’t live there. The fact he chose to live amongst the poorest tells you that he went there because he wanted to find out what it was like for the poor. Why do you think he might do that? How might that make the source a problem?</a:t>
            </a:r>
          </a:p>
          <a:p>
            <a:r>
              <a:rPr lang="en-US" dirty="0"/>
              <a:t>However, </a:t>
            </a:r>
            <a:r>
              <a:rPr lang="en-US" b="1" dirty="0"/>
              <a:t>all sources are useful, no matter what! </a:t>
            </a:r>
            <a:r>
              <a:rPr lang="en-GB" dirty="0"/>
              <a:t>This source tells us that, to outsiders, London was a place of poverty. It tells us that to an outside like </a:t>
            </a:r>
            <a:r>
              <a:rPr lang="en-GB" dirty="0" err="1"/>
              <a:t>Doré</a:t>
            </a:r>
            <a:r>
              <a:rPr lang="en-GB" dirty="0"/>
              <a:t> it was not a place of beauty!</a:t>
            </a:r>
            <a:endParaRPr lang="en-US" dirty="0"/>
          </a:p>
        </p:txBody>
      </p:sp>
    </p:spTree>
    <p:extLst>
      <p:ext uri="{BB962C8B-B14F-4D97-AF65-F5344CB8AC3E}">
        <p14:creationId xmlns:p14="http://schemas.microsoft.com/office/powerpoint/2010/main" val="282493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9FA0C-DE72-E446-9EDD-1D08B006416A}"/>
              </a:ext>
            </a:extLst>
          </p:cNvPr>
          <p:cNvSpPr>
            <a:spLocks noGrp="1"/>
          </p:cNvSpPr>
          <p:nvPr>
            <p:ph type="title"/>
          </p:nvPr>
        </p:nvSpPr>
        <p:spPr/>
        <p:txBody>
          <a:bodyPr/>
          <a:lstStyle/>
          <a:p>
            <a:r>
              <a:rPr lang="en-US" dirty="0"/>
              <a:t>More sources!</a:t>
            </a:r>
          </a:p>
        </p:txBody>
      </p:sp>
      <p:sp>
        <p:nvSpPr>
          <p:cNvPr id="3" name="Content Placeholder 2">
            <a:extLst>
              <a:ext uri="{FF2B5EF4-FFF2-40B4-BE49-F238E27FC236}">
                <a16:creationId xmlns:a16="http://schemas.microsoft.com/office/drawing/2014/main" id="{9D1F1C11-77A9-F447-BD24-8FBEF026B126}"/>
              </a:ext>
            </a:extLst>
          </p:cNvPr>
          <p:cNvSpPr>
            <a:spLocks noGrp="1"/>
          </p:cNvSpPr>
          <p:nvPr>
            <p:ph idx="1"/>
          </p:nvPr>
        </p:nvSpPr>
        <p:spPr/>
        <p:txBody>
          <a:bodyPr/>
          <a:lstStyle/>
          <a:p>
            <a:r>
              <a:rPr lang="en-US" dirty="0"/>
              <a:t>I’m now going to give you some more sources.</a:t>
            </a:r>
          </a:p>
          <a:p>
            <a:r>
              <a:rPr lang="en-US" dirty="0"/>
              <a:t>What I’d like you to do is write down what you notice about them.</a:t>
            </a:r>
          </a:p>
          <a:p>
            <a:r>
              <a:rPr lang="en-US" dirty="0"/>
              <a:t>Think about what the source tells you.</a:t>
            </a:r>
          </a:p>
          <a:p>
            <a:r>
              <a:rPr lang="en-US" dirty="0"/>
              <a:t>Think about </a:t>
            </a:r>
            <a:r>
              <a:rPr lang="en-US" i="1" dirty="0"/>
              <a:t>why</a:t>
            </a:r>
            <a:r>
              <a:rPr lang="en-US" dirty="0"/>
              <a:t> people might have written them at the time. What would the author(s) at the time been trying to say?</a:t>
            </a:r>
          </a:p>
          <a:p>
            <a:r>
              <a:rPr lang="en-US" b="1" dirty="0"/>
              <a:t>Just a few bullet points will do!! You don’t need to write tons and tons!!</a:t>
            </a:r>
          </a:p>
        </p:txBody>
      </p:sp>
    </p:spTree>
    <p:extLst>
      <p:ext uri="{BB962C8B-B14F-4D97-AF65-F5344CB8AC3E}">
        <p14:creationId xmlns:p14="http://schemas.microsoft.com/office/powerpoint/2010/main" val="406839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AD506-2557-CC4D-B226-5943BBBE54E7}"/>
              </a:ext>
            </a:extLst>
          </p:cNvPr>
          <p:cNvSpPr>
            <a:spLocks noGrp="1"/>
          </p:cNvSpPr>
          <p:nvPr>
            <p:ph type="title"/>
          </p:nvPr>
        </p:nvSpPr>
        <p:spPr/>
        <p:txBody>
          <a:bodyPr/>
          <a:lstStyle/>
          <a:p>
            <a:r>
              <a:rPr lang="en-US" dirty="0"/>
              <a:t>Let’s recap and feedback</a:t>
            </a:r>
          </a:p>
        </p:txBody>
      </p:sp>
      <p:sp>
        <p:nvSpPr>
          <p:cNvPr id="3" name="Content Placeholder 2">
            <a:extLst>
              <a:ext uri="{FF2B5EF4-FFF2-40B4-BE49-F238E27FC236}">
                <a16:creationId xmlns:a16="http://schemas.microsoft.com/office/drawing/2014/main" id="{B3AF6028-9051-A649-B889-2C3375AAABA7}"/>
              </a:ext>
            </a:extLst>
          </p:cNvPr>
          <p:cNvSpPr>
            <a:spLocks noGrp="1"/>
          </p:cNvSpPr>
          <p:nvPr>
            <p:ph idx="1"/>
          </p:nvPr>
        </p:nvSpPr>
        <p:spPr>
          <a:xfrm>
            <a:off x="700636" y="2293126"/>
            <a:ext cx="8263850" cy="3636088"/>
          </a:xfrm>
        </p:spPr>
        <p:txBody>
          <a:bodyPr/>
          <a:lstStyle/>
          <a:p>
            <a:r>
              <a:rPr lang="en-US" dirty="0"/>
              <a:t>Last week, you made a timeline and placed some key legislation on it.</a:t>
            </a:r>
          </a:p>
          <a:p>
            <a:r>
              <a:rPr lang="en-US" dirty="0"/>
              <a:t>I was SO impressed with your timeline. Those of us in school had to do a bit more on Friday before Golden Time to get it done so wow. Doubly impressive were the people who went onto research some of the laws.</a:t>
            </a:r>
          </a:p>
          <a:p>
            <a:r>
              <a:rPr lang="en-US" dirty="0"/>
              <a:t>Please make sure you have another look at those laws and where they are on the timeline. </a:t>
            </a:r>
          </a:p>
          <a:p>
            <a:r>
              <a:rPr lang="en-US" dirty="0"/>
              <a:t>Here’s a few recap slides from the last lesson…</a:t>
            </a:r>
          </a:p>
        </p:txBody>
      </p:sp>
      <p:pic>
        <p:nvPicPr>
          <p:cNvPr id="4" name="Picture 2" descr="CBC.ca - Program Guide - Programs">
            <a:extLst>
              <a:ext uri="{FF2B5EF4-FFF2-40B4-BE49-F238E27FC236}">
                <a16:creationId xmlns:a16="http://schemas.microsoft.com/office/drawing/2014/main" id="{1FE167C1-E846-3740-9701-9EC274007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4520" y="817617"/>
            <a:ext cx="1967345" cy="14755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itmoji Image">
            <a:extLst>
              <a:ext uri="{FF2B5EF4-FFF2-40B4-BE49-F238E27FC236}">
                <a16:creationId xmlns:a16="http://schemas.microsoft.com/office/drawing/2014/main" id="{93118244-F9EE-4048-9BA3-0EA8BC091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4486" y="2712520"/>
            <a:ext cx="2797300" cy="27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132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the margin</a:t>
            </a:r>
            <a:endParaRPr lang="en-GB" dirty="0"/>
          </a:p>
        </p:txBody>
      </p:sp>
      <p:sp>
        <p:nvSpPr>
          <p:cNvPr id="3" name="Content Placeholder 2"/>
          <p:cNvSpPr>
            <a:spLocks noGrp="1"/>
          </p:cNvSpPr>
          <p:nvPr>
            <p:ph idx="1"/>
          </p:nvPr>
        </p:nvSpPr>
        <p:spPr/>
        <p:txBody>
          <a:bodyPr/>
          <a:lstStyle/>
          <a:p>
            <a:pPr marL="0" indent="0">
              <a:buNone/>
            </a:pPr>
            <a:r>
              <a:rPr lang="en-GB" dirty="0" smtClean="0"/>
              <a:t>Please just write Source 1 then bullet point your ideas…</a:t>
            </a:r>
            <a:endParaRPr lang="en-GB" dirty="0"/>
          </a:p>
        </p:txBody>
      </p:sp>
    </p:spTree>
    <p:extLst>
      <p:ext uri="{BB962C8B-B14F-4D97-AF65-F5344CB8AC3E}">
        <p14:creationId xmlns:p14="http://schemas.microsoft.com/office/powerpoint/2010/main" val="1895626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AEB4-C139-B244-B120-6A749DBE9093}"/>
              </a:ext>
            </a:extLst>
          </p:cNvPr>
          <p:cNvSpPr>
            <a:spLocks noGrp="1"/>
          </p:cNvSpPr>
          <p:nvPr>
            <p:ph type="title"/>
          </p:nvPr>
        </p:nvSpPr>
        <p:spPr/>
        <p:txBody>
          <a:bodyPr>
            <a:normAutofit/>
          </a:bodyPr>
          <a:lstStyle/>
          <a:p>
            <a:r>
              <a:rPr lang="en-US" sz="3600" dirty="0"/>
              <a:t>More sources to </a:t>
            </a:r>
            <a:r>
              <a:rPr lang="en-US" sz="3600" dirty="0" err="1"/>
              <a:t>analyse</a:t>
            </a:r>
            <a:r>
              <a:rPr lang="en-US" sz="3600" dirty="0"/>
              <a:t>… Source 1</a:t>
            </a:r>
          </a:p>
        </p:txBody>
      </p:sp>
      <p:pic>
        <p:nvPicPr>
          <p:cNvPr id="4" name="Picture 3">
            <a:extLst>
              <a:ext uri="{FF2B5EF4-FFF2-40B4-BE49-F238E27FC236}">
                <a16:creationId xmlns:a16="http://schemas.microsoft.com/office/drawing/2014/main" id="{C0D9F8A5-3421-6B48-8058-0BBF602CDF5A}"/>
              </a:ext>
            </a:extLst>
          </p:cNvPr>
          <p:cNvPicPr>
            <a:picLocks noChangeAspect="1"/>
          </p:cNvPicPr>
          <p:nvPr/>
        </p:nvPicPr>
        <p:blipFill rotWithShape="1">
          <a:blip r:embed="rId2"/>
          <a:srcRect l="28868" t="42374" r="29868" b="31427"/>
          <a:stretch/>
        </p:blipFill>
        <p:spPr>
          <a:xfrm>
            <a:off x="910980" y="2547544"/>
            <a:ext cx="5135287" cy="1834031"/>
          </a:xfrm>
          <a:prstGeom prst="rect">
            <a:avLst/>
          </a:prstGeom>
        </p:spPr>
      </p:pic>
      <p:pic>
        <p:nvPicPr>
          <p:cNvPr id="5" name="Picture 4">
            <a:extLst>
              <a:ext uri="{FF2B5EF4-FFF2-40B4-BE49-F238E27FC236}">
                <a16:creationId xmlns:a16="http://schemas.microsoft.com/office/drawing/2014/main" id="{689C04CE-2B64-A64F-8648-DD9EA1A83C6F}"/>
              </a:ext>
            </a:extLst>
          </p:cNvPr>
          <p:cNvPicPr>
            <a:picLocks noChangeAspect="1"/>
          </p:cNvPicPr>
          <p:nvPr/>
        </p:nvPicPr>
        <p:blipFill rotWithShape="1">
          <a:blip r:embed="rId3"/>
          <a:srcRect l="28658" t="30211" r="29868" b="45275"/>
          <a:stretch/>
        </p:blipFill>
        <p:spPr>
          <a:xfrm>
            <a:off x="6692375" y="2641289"/>
            <a:ext cx="5094489" cy="1646539"/>
          </a:xfrm>
          <a:prstGeom prst="rect">
            <a:avLst/>
          </a:prstGeom>
        </p:spPr>
      </p:pic>
      <p:pic>
        <p:nvPicPr>
          <p:cNvPr id="6" name="Picture 5">
            <a:extLst>
              <a:ext uri="{FF2B5EF4-FFF2-40B4-BE49-F238E27FC236}">
                <a16:creationId xmlns:a16="http://schemas.microsoft.com/office/drawing/2014/main" id="{315E05BE-F43E-EC43-B264-0E58D05F1959}"/>
              </a:ext>
            </a:extLst>
          </p:cNvPr>
          <p:cNvPicPr>
            <a:picLocks noChangeAspect="1"/>
          </p:cNvPicPr>
          <p:nvPr/>
        </p:nvPicPr>
        <p:blipFill rotWithShape="1">
          <a:blip r:embed="rId4"/>
          <a:srcRect l="28448" t="24223" r="30184" b="37976"/>
          <a:stretch/>
        </p:blipFill>
        <p:spPr>
          <a:xfrm>
            <a:off x="4062663" y="4310456"/>
            <a:ext cx="4956360" cy="2547544"/>
          </a:xfrm>
          <a:prstGeom prst="rect">
            <a:avLst/>
          </a:prstGeom>
        </p:spPr>
      </p:pic>
      <p:sp>
        <p:nvSpPr>
          <p:cNvPr id="7" name="TextBox 6">
            <a:extLst>
              <a:ext uri="{FF2B5EF4-FFF2-40B4-BE49-F238E27FC236}">
                <a16:creationId xmlns:a16="http://schemas.microsoft.com/office/drawing/2014/main" id="{3E9AAE29-DAA3-1D4A-9554-45DA0364AF0E}"/>
              </a:ext>
            </a:extLst>
          </p:cNvPr>
          <p:cNvSpPr txBox="1"/>
          <p:nvPr/>
        </p:nvSpPr>
        <p:spPr>
          <a:xfrm>
            <a:off x="568411" y="1878227"/>
            <a:ext cx="10466173" cy="646331"/>
          </a:xfrm>
          <a:prstGeom prst="rect">
            <a:avLst/>
          </a:prstGeom>
          <a:noFill/>
        </p:spPr>
        <p:txBody>
          <a:bodyPr wrap="square" rtlCol="0">
            <a:spAutoFit/>
          </a:bodyPr>
          <a:lstStyle/>
          <a:p>
            <a:r>
              <a:rPr lang="en-US" dirty="0"/>
              <a:t>This is from an 1842 parliament commission (as in the elected people who made the laws) into life for children in the mines. Note how one source is from Percy Main, which is near North Shields!</a:t>
            </a:r>
          </a:p>
        </p:txBody>
      </p:sp>
      <p:sp>
        <p:nvSpPr>
          <p:cNvPr id="8" name="TextBox 7">
            <a:extLst>
              <a:ext uri="{FF2B5EF4-FFF2-40B4-BE49-F238E27FC236}">
                <a16:creationId xmlns:a16="http://schemas.microsoft.com/office/drawing/2014/main" id="{DB2A44DB-6628-D648-896D-B510C14B4B51}"/>
              </a:ext>
            </a:extLst>
          </p:cNvPr>
          <p:cNvSpPr txBox="1"/>
          <p:nvPr/>
        </p:nvSpPr>
        <p:spPr>
          <a:xfrm>
            <a:off x="264872" y="4608695"/>
            <a:ext cx="2951747" cy="1600438"/>
          </a:xfrm>
          <a:prstGeom prst="rect">
            <a:avLst/>
          </a:prstGeom>
          <a:noFill/>
        </p:spPr>
        <p:txBody>
          <a:bodyPr wrap="square" rtlCol="0">
            <a:spAutoFit/>
          </a:bodyPr>
          <a:lstStyle/>
          <a:p>
            <a:r>
              <a:rPr lang="en-GB" sz="1400" dirty="0">
                <a:latin typeface="SassoonCRInfant" panose="02010503020300020003" pitchFamily="2" charset="0"/>
              </a:rPr>
              <a:t>Use Your Head!</a:t>
            </a:r>
            <a:br>
              <a:rPr lang="en-GB" sz="1400" dirty="0">
                <a:latin typeface="SassoonCRInfant" panose="02010503020300020003" pitchFamily="2" charset="0"/>
              </a:rPr>
            </a:br>
            <a:r>
              <a:rPr lang="en-GB" sz="1400" dirty="0">
                <a:latin typeface="SassoonCRInfant" panose="02010503020300020003" pitchFamily="2" charset="0"/>
              </a:rPr>
              <a:t>Look at the 1842 source. Consider who was collating these quotes from children together. What might their intention have been? What does that tell you about how things were changing?</a:t>
            </a:r>
          </a:p>
        </p:txBody>
      </p:sp>
      <p:pic>
        <p:nvPicPr>
          <p:cNvPr id="9" name="Picture 8" descr="https://render.bitstrips.com/v2/cpanel/6daef78d-7134-458c-8606-98e921b3feb7-6adb4e29-742c-4a1d-a025-ab75f0078b85-v1.png?transparent=1&amp;palette=1">
            <a:extLst>
              <a:ext uri="{FF2B5EF4-FFF2-40B4-BE49-F238E27FC236}">
                <a16:creationId xmlns:a16="http://schemas.microsoft.com/office/drawing/2014/main" id="{F7389F27-34A6-AD40-8864-E7D3245B600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0746" y="4186949"/>
            <a:ext cx="786715" cy="755320"/>
          </a:xfrm>
          <a:prstGeom prst="rect">
            <a:avLst/>
          </a:prstGeom>
          <a:noFill/>
          <a:ln>
            <a:noFill/>
          </a:ln>
        </p:spPr>
      </p:pic>
      <p:sp>
        <p:nvSpPr>
          <p:cNvPr id="11" name="TextBox 10">
            <a:extLst>
              <a:ext uri="{FF2B5EF4-FFF2-40B4-BE49-F238E27FC236}">
                <a16:creationId xmlns:a16="http://schemas.microsoft.com/office/drawing/2014/main" id="{DEFB9018-113B-6640-B582-330A0895505F}"/>
              </a:ext>
            </a:extLst>
          </p:cNvPr>
          <p:cNvSpPr txBox="1"/>
          <p:nvPr/>
        </p:nvSpPr>
        <p:spPr>
          <a:xfrm>
            <a:off x="1397466" y="6211669"/>
            <a:ext cx="2607275" cy="646331"/>
          </a:xfrm>
          <a:prstGeom prst="rect">
            <a:avLst/>
          </a:prstGeom>
          <a:noFill/>
        </p:spPr>
        <p:txBody>
          <a:bodyPr wrap="square" rtlCol="0">
            <a:spAutoFit/>
          </a:bodyPr>
          <a:lstStyle/>
          <a:p>
            <a:r>
              <a:rPr lang="en-US" dirty="0"/>
              <a:t>Bonus for your analysis if you have time!</a:t>
            </a:r>
          </a:p>
        </p:txBody>
      </p:sp>
      <p:cxnSp>
        <p:nvCxnSpPr>
          <p:cNvPr id="13" name="Straight Arrow Connector 12">
            <a:extLst>
              <a:ext uri="{FF2B5EF4-FFF2-40B4-BE49-F238E27FC236}">
                <a16:creationId xmlns:a16="http://schemas.microsoft.com/office/drawing/2014/main" id="{471D46E0-8291-6D40-AC76-6636EAA2D176}"/>
              </a:ext>
            </a:extLst>
          </p:cNvPr>
          <p:cNvCxnSpPr/>
          <p:nvPr/>
        </p:nvCxnSpPr>
        <p:spPr>
          <a:xfrm flipH="1" flipV="1">
            <a:off x="1025611" y="6209133"/>
            <a:ext cx="247135" cy="3725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898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B05FAD-5CB6-BD48-B280-839944BD9DEC}"/>
              </a:ext>
            </a:extLst>
          </p:cNvPr>
          <p:cNvPicPr>
            <a:picLocks noChangeAspect="1"/>
          </p:cNvPicPr>
          <p:nvPr/>
        </p:nvPicPr>
        <p:blipFill rotWithShape="1">
          <a:blip r:embed="rId2"/>
          <a:srcRect l="25416" t="12500" r="7813" b="18750"/>
          <a:stretch/>
        </p:blipFill>
        <p:spPr>
          <a:xfrm>
            <a:off x="685800" y="881850"/>
            <a:ext cx="6184557" cy="5094300"/>
          </a:xfrm>
          <a:prstGeom prst="rect">
            <a:avLst/>
          </a:prstGeom>
        </p:spPr>
      </p:pic>
      <p:sp>
        <p:nvSpPr>
          <p:cNvPr id="5" name="TextBox 4">
            <a:extLst>
              <a:ext uri="{FF2B5EF4-FFF2-40B4-BE49-F238E27FC236}">
                <a16:creationId xmlns:a16="http://schemas.microsoft.com/office/drawing/2014/main" id="{CDEAEEA8-558E-1A43-BB7B-7584CDBE5C23}"/>
              </a:ext>
            </a:extLst>
          </p:cNvPr>
          <p:cNvSpPr txBox="1"/>
          <p:nvPr/>
        </p:nvSpPr>
        <p:spPr>
          <a:xfrm>
            <a:off x="6981568" y="1919817"/>
            <a:ext cx="4524632" cy="2585323"/>
          </a:xfrm>
          <a:prstGeom prst="rect">
            <a:avLst/>
          </a:prstGeom>
          <a:noFill/>
        </p:spPr>
        <p:txBody>
          <a:bodyPr wrap="square" rtlCol="0">
            <a:spAutoFit/>
          </a:bodyPr>
          <a:lstStyle/>
          <a:p>
            <a:r>
              <a:rPr lang="en-US" dirty="0"/>
              <a:t>Here’s another piece from Gustave </a:t>
            </a:r>
            <a:r>
              <a:rPr lang="en-US" dirty="0" err="1"/>
              <a:t>Dor</a:t>
            </a:r>
            <a:r>
              <a:rPr lang="en-GB" dirty="0" err="1"/>
              <a:t>é</a:t>
            </a:r>
            <a:r>
              <a:rPr lang="en-GB" dirty="0"/>
              <a:t>. </a:t>
            </a:r>
          </a:p>
          <a:p>
            <a:endParaRPr lang="en-GB" dirty="0"/>
          </a:p>
          <a:p>
            <a:r>
              <a:rPr lang="en-GB" dirty="0"/>
              <a:t>It’s called </a:t>
            </a:r>
            <a:r>
              <a:rPr lang="en-GB" i="1" dirty="0"/>
              <a:t>Scripture Reader in a Night Refuge </a:t>
            </a:r>
            <a:r>
              <a:rPr lang="en-GB" dirty="0"/>
              <a:t>(1872). </a:t>
            </a:r>
          </a:p>
          <a:p>
            <a:endParaRPr lang="en-GB" dirty="0"/>
          </a:p>
          <a:p>
            <a:r>
              <a:rPr lang="en-GB" dirty="0"/>
              <a:t>Scripture reader means reading the Bible.</a:t>
            </a:r>
          </a:p>
          <a:p>
            <a:endParaRPr lang="en-GB" dirty="0"/>
          </a:p>
          <a:p>
            <a:r>
              <a:rPr lang="en-GB" dirty="0"/>
              <a:t>A night refuge was a place for homeless people. </a:t>
            </a:r>
            <a:endParaRPr lang="en-US" dirty="0"/>
          </a:p>
        </p:txBody>
      </p:sp>
      <p:sp>
        <p:nvSpPr>
          <p:cNvPr id="7" name="TextBox 6">
            <a:extLst>
              <a:ext uri="{FF2B5EF4-FFF2-40B4-BE49-F238E27FC236}">
                <a16:creationId xmlns:a16="http://schemas.microsoft.com/office/drawing/2014/main" id="{C5112ADC-72C3-B649-8300-E85CB383B13B}"/>
              </a:ext>
            </a:extLst>
          </p:cNvPr>
          <p:cNvSpPr txBox="1"/>
          <p:nvPr/>
        </p:nvSpPr>
        <p:spPr>
          <a:xfrm>
            <a:off x="5807675" y="296562"/>
            <a:ext cx="6017741" cy="369332"/>
          </a:xfrm>
          <a:prstGeom prst="rect">
            <a:avLst/>
          </a:prstGeom>
          <a:noFill/>
        </p:spPr>
        <p:txBody>
          <a:bodyPr wrap="square" rtlCol="0">
            <a:spAutoFit/>
          </a:bodyPr>
          <a:lstStyle/>
          <a:p>
            <a:r>
              <a:rPr lang="en-US" b="1" dirty="0"/>
              <a:t>Source 2</a:t>
            </a:r>
          </a:p>
        </p:txBody>
      </p:sp>
    </p:spTree>
    <p:extLst>
      <p:ext uri="{BB962C8B-B14F-4D97-AF65-F5344CB8AC3E}">
        <p14:creationId xmlns:p14="http://schemas.microsoft.com/office/powerpoint/2010/main" val="3697471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nationalarchives.gov.uk/wp-content/uploads/2014/04/school-dinners-source-4.jpg">
            <a:extLst>
              <a:ext uri="{FF2B5EF4-FFF2-40B4-BE49-F238E27FC236}">
                <a16:creationId xmlns:a16="http://schemas.microsoft.com/office/drawing/2014/main" id="{FDDF332D-A2CC-2A4D-A790-D65120E5E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20" y="748280"/>
            <a:ext cx="8074455" cy="53614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42EA70-6D1A-BB43-BF63-A63F33A8692F}"/>
              </a:ext>
            </a:extLst>
          </p:cNvPr>
          <p:cNvSpPr txBox="1"/>
          <p:nvPr/>
        </p:nvSpPr>
        <p:spPr>
          <a:xfrm>
            <a:off x="8550875" y="1396313"/>
            <a:ext cx="2965622" cy="3416320"/>
          </a:xfrm>
          <a:prstGeom prst="rect">
            <a:avLst/>
          </a:prstGeom>
          <a:noFill/>
        </p:spPr>
        <p:txBody>
          <a:bodyPr wrap="square" rtlCol="0">
            <a:spAutoFit/>
          </a:bodyPr>
          <a:lstStyle/>
          <a:p>
            <a:r>
              <a:rPr lang="en-US" dirty="0"/>
              <a:t>Children queuing for breakfast at the Salvation Army, 1900.</a:t>
            </a:r>
          </a:p>
          <a:p>
            <a:endParaRPr lang="en-US" dirty="0"/>
          </a:p>
          <a:p>
            <a:r>
              <a:rPr lang="en-US" dirty="0"/>
              <a:t>Think about why the photographer might have taken the photo.</a:t>
            </a:r>
          </a:p>
          <a:p>
            <a:endParaRPr lang="en-US" dirty="0"/>
          </a:p>
          <a:p>
            <a:r>
              <a:rPr lang="en-US" dirty="0"/>
              <a:t>Look at the timeline and think about how much had already changed by this point!</a:t>
            </a:r>
          </a:p>
        </p:txBody>
      </p:sp>
      <p:sp>
        <p:nvSpPr>
          <p:cNvPr id="6" name="TextBox 5">
            <a:extLst>
              <a:ext uri="{FF2B5EF4-FFF2-40B4-BE49-F238E27FC236}">
                <a16:creationId xmlns:a16="http://schemas.microsoft.com/office/drawing/2014/main" id="{1306DFA6-F50C-1540-A490-891818D9B039}"/>
              </a:ext>
            </a:extLst>
          </p:cNvPr>
          <p:cNvSpPr txBox="1"/>
          <p:nvPr/>
        </p:nvSpPr>
        <p:spPr>
          <a:xfrm>
            <a:off x="5696464" y="239598"/>
            <a:ext cx="6017741" cy="369332"/>
          </a:xfrm>
          <a:prstGeom prst="rect">
            <a:avLst/>
          </a:prstGeom>
          <a:noFill/>
        </p:spPr>
        <p:txBody>
          <a:bodyPr wrap="square" rtlCol="0">
            <a:spAutoFit/>
          </a:bodyPr>
          <a:lstStyle/>
          <a:p>
            <a:r>
              <a:rPr lang="en-US" b="1" dirty="0"/>
              <a:t>Source 3</a:t>
            </a:r>
          </a:p>
        </p:txBody>
      </p:sp>
    </p:spTree>
    <p:extLst>
      <p:ext uri="{BB962C8B-B14F-4D97-AF65-F5344CB8AC3E}">
        <p14:creationId xmlns:p14="http://schemas.microsoft.com/office/powerpoint/2010/main" val="2520217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CEEA-8A0A-9D47-8752-2A2AB5E8AFCC}"/>
              </a:ext>
            </a:extLst>
          </p:cNvPr>
          <p:cNvSpPr>
            <a:spLocks noGrp="1"/>
          </p:cNvSpPr>
          <p:nvPr>
            <p:ph type="title"/>
          </p:nvPr>
        </p:nvSpPr>
        <p:spPr>
          <a:xfrm>
            <a:off x="984840" y="22559"/>
            <a:ext cx="10691265" cy="1371030"/>
          </a:xfrm>
        </p:spPr>
        <p:txBody>
          <a:bodyPr/>
          <a:lstStyle/>
          <a:p>
            <a:r>
              <a:rPr lang="en-US" dirty="0"/>
              <a:t>Source 4 (you saw this last year!)</a:t>
            </a:r>
          </a:p>
        </p:txBody>
      </p:sp>
      <p:pic>
        <p:nvPicPr>
          <p:cNvPr id="4" name="Picture 2" descr="https://www.nationalarchives.gov.uk/wp-content/uploads/2014/04/school-dinners-source-3.jpg">
            <a:extLst>
              <a:ext uri="{FF2B5EF4-FFF2-40B4-BE49-F238E27FC236}">
                <a16:creationId xmlns:a16="http://schemas.microsoft.com/office/drawing/2014/main" id="{6CB11D0C-9E63-1F45-B915-064957273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3104"/>
            <a:ext cx="9338924" cy="58301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08DBC0-2463-AE45-B255-23CAA279B78C}"/>
              </a:ext>
            </a:extLst>
          </p:cNvPr>
          <p:cNvSpPr txBox="1"/>
          <p:nvPr/>
        </p:nvSpPr>
        <p:spPr>
          <a:xfrm>
            <a:off x="9338924" y="1859339"/>
            <a:ext cx="2951930" cy="3693319"/>
          </a:xfrm>
          <a:prstGeom prst="rect">
            <a:avLst/>
          </a:prstGeom>
          <a:noFill/>
        </p:spPr>
        <p:txBody>
          <a:bodyPr wrap="square" rtlCol="0">
            <a:spAutoFit/>
          </a:bodyPr>
          <a:lstStyle/>
          <a:p>
            <a:r>
              <a:rPr lang="en-GB" dirty="0"/>
              <a:t>This graph is from a study into the effect of school dinners in 1907. </a:t>
            </a:r>
          </a:p>
          <a:p>
            <a:endParaRPr lang="en-GB" dirty="0"/>
          </a:p>
          <a:p>
            <a:pPr marL="342900" indent="-342900">
              <a:buAutoNum type="alphaLcParenR"/>
            </a:pPr>
            <a:r>
              <a:rPr lang="en-GB" dirty="0"/>
              <a:t>What does it tell you about the effect of school meals?</a:t>
            </a:r>
          </a:p>
          <a:p>
            <a:pPr marL="342900" indent="-342900">
              <a:buAutoNum type="alphaLcParenR"/>
            </a:pPr>
            <a:r>
              <a:rPr lang="en-GB" dirty="0"/>
              <a:t>Consider what happens over the holiday period. What does that tell you about how much things have changed by 1907 compared to earlier on?</a:t>
            </a:r>
          </a:p>
        </p:txBody>
      </p:sp>
    </p:spTree>
    <p:extLst>
      <p:ext uri="{BB962C8B-B14F-4D97-AF65-F5344CB8AC3E}">
        <p14:creationId xmlns:p14="http://schemas.microsoft.com/office/powerpoint/2010/main" val="2884836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7884-9793-EF4C-8581-1283200A1A47}"/>
              </a:ext>
            </a:extLst>
          </p:cNvPr>
          <p:cNvSpPr>
            <a:spLocks noGrp="1"/>
          </p:cNvSpPr>
          <p:nvPr>
            <p:ph type="title"/>
          </p:nvPr>
        </p:nvSpPr>
        <p:spPr/>
        <p:txBody>
          <a:bodyPr/>
          <a:lstStyle/>
          <a:p>
            <a:r>
              <a:rPr lang="en-US" dirty="0"/>
              <a:t>Use your head!</a:t>
            </a:r>
          </a:p>
        </p:txBody>
      </p:sp>
      <p:sp>
        <p:nvSpPr>
          <p:cNvPr id="6" name="TextBox 5">
            <a:extLst>
              <a:ext uri="{FF2B5EF4-FFF2-40B4-BE49-F238E27FC236}">
                <a16:creationId xmlns:a16="http://schemas.microsoft.com/office/drawing/2014/main" id="{12933B55-2A74-D04D-9C6C-B9ED422C8F18}"/>
              </a:ext>
            </a:extLst>
          </p:cNvPr>
          <p:cNvSpPr txBox="1"/>
          <p:nvPr/>
        </p:nvSpPr>
        <p:spPr>
          <a:xfrm>
            <a:off x="935413" y="2206629"/>
            <a:ext cx="4622800" cy="3539430"/>
          </a:xfrm>
          <a:prstGeom prst="rect">
            <a:avLst/>
          </a:prstGeom>
          <a:noFill/>
        </p:spPr>
        <p:txBody>
          <a:bodyPr wrap="square" rtlCol="0">
            <a:spAutoFit/>
          </a:bodyPr>
          <a:lstStyle/>
          <a:p>
            <a:r>
              <a:rPr lang="en-US" sz="2800" dirty="0"/>
              <a:t>I know this was a lot to cover but, if you’d like, I have a special Use Your Head. It’s a few pages from a very interesting source…</a:t>
            </a:r>
          </a:p>
          <a:p>
            <a:r>
              <a:rPr lang="en-US" sz="2800" dirty="0"/>
              <a:t>Think about </a:t>
            </a:r>
            <a:r>
              <a:rPr lang="en-US" sz="2800" i="1" dirty="0"/>
              <a:t>how it is written</a:t>
            </a:r>
            <a:r>
              <a:rPr lang="en-US" sz="2800" dirty="0"/>
              <a:t>! It is quite judgmental about poorer children.</a:t>
            </a:r>
          </a:p>
        </p:txBody>
      </p:sp>
      <p:pic>
        <p:nvPicPr>
          <p:cNvPr id="13" name="Picture 12">
            <a:extLst>
              <a:ext uri="{FF2B5EF4-FFF2-40B4-BE49-F238E27FC236}">
                <a16:creationId xmlns:a16="http://schemas.microsoft.com/office/drawing/2014/main" id="{0BC34622-423B-4944-BD82-4E7241161BCC}"/>
              </a:ext>
            </a:extLst>
          </p:cNvPr>
          <p:cNvPicPr>
            <a:picLocks noChangeAspect="1"/>
          </p:cNvPicPr>
          <p:nvPr/>
        </p:nvPicPr>
        <p:blipFill>
          <a:blip r:embed="rId2"/>
          <a:stretch>
            <a:fillRect/>
          </a:stretch>
        </p:blipFill>
        <p:spPr>
          <a:xfrm>
            <a:off x="6188884" y="1716657"/>
            <a:ext cx="4622800" cy="3657600"/>
          </a:xfrm>
          <a:prstGeom prst="rect">
            <a:avLst/>
          </a:prstGeom>
        </p:spPr>
      </p:pic>
      <p:sp>
        <p:nvSpPr>
          <p:cNvPr id="14" name="TextBox 13">
            <a:extLst>
              <a:ext uri="{FF2B5EF4-FFF2-40B4-BE49-F238E27FC236}">
                <a16:creationId xmlns:a16="http://schemas.microsoft.com/office/drawing/2014/main" id="{CCEB841E-D9A3-6642-B696-B73F5F3BB4E7}"/>
              </a:ext>
            </a:extLst>
          </p:cNvPr>
          <p:cNvSpPr txBox="1"/>
          <p:nvPr/>
        </p:nvSpPr>
        <p:spPr>
          <a:xfrm>
            <a:off x="5276335" y="922096"/>
            <a:ext cx="4226011" cy="923330"/>
          </a:xfrm>
          <a:prstGeom prst="rect">
            <a:avLst/>
          </a:prstGeom>
          <a:noFill/>
        </p:spPr>
        <p:txBody>
          <a:bodyPr wrap="square" rtlCol="0">
            <a:spAutoFit/>
          </a:bodyPr>
          <a:lstStyle/>
          <a:p>
            <a:r>
              <a:rPr lang="en-US" u="sng" dirty="0"/>
              <a:t>Remember: ragged schools were early schools for poor children before the law introduced free schooling.</a:t>
            </a:r>
          </a:p>
        </p:txBody>
      </p:sp>
    </p:spTree>
    <p:extLst>
      <p:ext uri="{BB962C8B-B14F-4D97-AF65-F5344CB8AC3E}">
        <p14:creationId xmlns:p14="http://schemas.microsoft.com/office/powerpoint/2010/main" val="2110787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5423CC-D813-CE4B-BC9E-344A308CCC99}"/>
              </a:ext>
            </a:extLst>
          </p:cNvPr>
          <p:cNvPicPr>
            <a:picLocks noChangeAspect="1"/>
          </p:cNvPicPr>
          <p:nvPr/>
        </p:nvPicPr>
        <p:blipFill>
          <a:blip r:embed="rId2"/>
          <a:stretch>
            <a:fillRect/>
          </a:stretch>
        </p:blipFill>
        <p:spPr>
          <a:xfrm>
            <a:off x="1235498" y="1154191"/>
            <a:ext cx="4374470" cy="3544624"/>
          </a:xfrm>
          <a:prstGeom prst="rect">
            <a:avLst/>
          </a:prstGeom>
        </p:spPr>
      </p:pic>
      <p:pic>
        <p:nvPicPr>
          <p:cNvPr id="13" name="Picture 12">
            <a:extLst>
              <a:ext uri="{FF2B5EF4-FFF2-40B4-BE49-F238E27FC236}">
                <a16:creationId xmlns:a16="http://schemas.microsoft.com/office/drawing/2014/main" id="{11A5EA5D-B382-EE47-848A-C1B31CF098C4}"/>
              </a:ext>
            </a:extLst>
          </p:cNvPr>
          <p:cNvPicPr>
            <a:picLocks noChangeAspect="1"/>
          </p:cNvPicPr>
          <p:nvPr/>
        </p:nvPicPr>
        <p:blipFill>
          <a:blip r:embed="rId3"/>
          <a:stretch>
            <a:fillRect/>
          </a:stretch>
        </p:blipFill>
        <p:spPr>
          <a:xfrm>
            <a:off x="7000631" y="683423"/>
            <a:ext cx="3774576" cy="5761720"/>
          </a:xfrm>
          <a:prstGeom prst="rect">
            <a:avLst/>
          </a:prstGeom>
        </p:spPr>
      </p:pic>
      <p:sp>
        <p:nvSpPr>
          <p:cNvPr id="14" name="TextBox 13">
            <a:extLst>
              <a:ext uri="{FF2B5EF4-FFF2-40B4-BE49-F238E27FC236}">
                <a16:creationId xmlns:a16="http://schemas.microsoft.com/office/drawing/2014/main" id="{7E5D2E45-1EB5-D147-A89B-25BAF37967DD}"/>
              </a:ext>
            </a:extLst>
          </p:cNvPr>
          <p:cNvSpPr txBox="1"/>
          <p:nvPr/>
        </p:nvSpPr>
        <p:spPr>
          <a:xfrm>
            <a:off x="2479474" y="4865039"/>
            <a:ext cx="1166989" cy="369332"/>
          </a:xfrm>
          <a:prstGeom prst="rect">
            <a:avLst/>
          </a:prstGeom>
          <a:noFill/>
        </p:spPr>
        <p:txBody>
          <a:bodyPr wrap="square" rtlCol="0">
            <a:spAutoFit/>
          </a:bodyPr>
          <a:lstStyle/>
          <a:p>
            <a:r>
              <a:rPr lang="en-US" dirty="0"/>
              <a:t>P4 </a:t>
            </a:r>
          </a:p>
        </p:txBody>
      </p:sp>
    </p:spTree>
    <p:extLst>
      <p:ext uri="{BB962C8B-B14F-4D97-AF65-F5344CB8AC3E}">
        <p14:creationId xmlns:p14="http://schemas.microsoft.com/office/powerpoint/2010/main" val="1308371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0897BE-B0E2-4146-919D-65E450E5999E}"/>
              </a:ext>
            </a:extLst>
          </p:cNvPr>
          <p:cNvPicPr>
            <a:picLocks noChangeAspect="1"/>
          </p:cNvPicPr>
          <p:nvPr/>
        </p:nvPicPr>
        <p:blipFill>
          <a:blip r:embed="rId2"/>
          <a:stretch>
            <a:fillRect/>
          </a:stretch>
        </p:blipFill>
        <p:spPr>
          <a:xfrm>
            <a:off x="396961" y="185351"/>
            <a:ext cx="4188941" cy="6886619"/>
          </a:xfrm>
          <a:prstGeom prst="rect">
            <a:avLst/>
          </a:prstGeom>
        </p:spPr>
      </p:pic>
      <p:pic>
        <p:nvPicPr>
          <p:cNvPr id="5" name="Picture 4">
            <a:extLst>
              <a:ext uri="{FF2B5EF4-FFF2-40B4-BE49-F238E27FC236}">
                <a16:creationId xmlns:a16="http://schemas.microsoft.com/office/drawing/2014/main" id="{5C85186A-8C82-9C45-9943-AECB39333A64}"/>
              </a:ext>
            </a:extLst>
          </p:cNvPr>
          <p:cNvPicPr>
            <a:picLocks noChangeAspect="1"/>
          </p:cNvPicPr>
          <p:nvPr/>
        </p:nvPicPr>
        <p:blipFill>
          <a:blip r:embed="rId3"/>
          <a:stretch>
            <a:fillRect/>
          </a:stretch>
        </p:blipFill>
        <p:spPr>
          <a:xfrm>
            <a:off x="6096000" y="908829"/>
            <a:ext cx="4188941" cy="5290477"/>
          </a:xfrm>
          <a:prstGeom prst="rect">
            <a:avLst/>
          </a:prstGeom>
        </p:spPr>
      </p:pic>
      <p:sp>
        <p:nvSpPr>
          <p:cNvPr id="6" name="TextBox 5">
            <a:extLst>
              <a:ext uri="{FF2B5EF4-FFF2-40B4-BE49-F238E27FC236}">
                <a16:creationId xmlns:a16="http://schemas.microsoft.com/office/drawing/2014/main" id="{1479A416-C5DE-7442-8CD2-A57F933A1685}"/>
              </a:ext>
            </a:extLst>
          </p:cNvPr>
          <p:cNvSpPr txBox="1"/>
          <p:nvPr/>
        </p:nvSpPr>
        <p:spPr>
          <a:xfrm>
            <a:off x="7157652" y="355399"/>
            <a:ext cx="1166989" cy="369332"/>
          </a:xfrm>
          <a:prstGeom prst="rect">
            <a:avLst/>
          </a:prstGeom>
          <a:noFill/>
        </p:spPr>
        <p:txBody>
          <a:bodyPr wrap="square" rtlCol="0">
            <a:spAutoFit/>
          </a:bodyPr>
          <a:lstStyle/>
          <a:p>
            <a:r>
              <a:rPr lang="en-US" dirty="0"/>
              <a:t>P7 </a:t>
            </a:r>
          </a:p>
        </p:txBody>
      </p:sp>
    </p:spTree>
    <p:extLst>
      <p:ext uri="{BB962C8B-B14F-4D97-AF65-F5344CB8AC3E}">
        <p14:creationId xmlns:p14="http://schemas.microsoft.com/office/powerpoint/2010/main" val="352449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793C-06EE-A24F-896A-7CE28FD30212}"/>
              </a:ext>
            </a:extLst>
          </p:cNvPr>
          <p:cNvSpPr>
            <a:spLocks noGrp="1"/>
          </p:cNvSpPr>
          <p:nvPr>
            <p:ph type="title"/>
          </p:nvPr>
        </p:nvSpPr>
        <p:spPr>
          <a:xfrm>
            <a:off x="1451580" y="804519"/>
            <a:ext cx="3120420" cy="1049235"/>
          </a:xfrm>
        </p:spPr>
        <p:txBody>
          <a:bodyPr>
            <a:noAutofit/>
          </a:bodyPr>
          <a:lstStyle/>
          <a:p>
            <a:r>
              <a:rPr lang="en-US" sz="2500" dirty="0"/>
              <a:t>Our topic knowledge </a:t>
            </a:r>
            <a:r>
              <a:rPr lang="en-US" sz="2500" dirty="0" err="1"/>
              <a:t>organiser</a:t>
            </a:r>
            <a:endParaRPr lang="en-US" sz="2500" dirty="0"/>
          </a:p>
        </p:txBody>
      </p:sp>
      <p:sp>
        <p:nvSpPr>
          <p:cNvPr id="3" name="Content Placeholder 2">
            <a:extLst>
              <a:ext uri="{FF2B5EF4-FFF2-40B4-BE49-F238E27FC236}">
                <a16:creationId xmlns:a16="http://schemas.microsoft.com/office/drawing/2014/main" id="{D32AEC5C-F9F2-E042-BCEC-527AF211C79D}"/>
              </a:ext>
            </a:extLst>
          </p:cNvPr>
          <p:cNvSpPr>
            <a:spLocks noGrp="1"/>
          </p:cNvSpPr>
          <p:nvPr>
            <p:ph idx="1"/>
          </p:nvPr>
        </p:nvSpPr>
        <p:spPr>
          <a:xfrm>
            <a:off x="1451579" y="2015732"/>
            <a:ext cx="2782491" cy="3450613"/>
          </a:xfrm>
        </p:spPr>
        <p:txBody>
          <a:bodyPr/>
          <a:lstStyle/>
          <a:p>
            <a:r>
              <a:rPr lang="en-US" dirty="0"/>
              <a:t>This is what normally gets stuck in your book and shows the sequence of lessons for this term.</a:t>
            </a:r>
          </a:p>
        </p:txBody>
      </p:sp>
      <p:pic>
        <p:nvPicPr>
          <p:cNvPr id="4" name="Picture 3">
            <a:extLst>
              <a:ext uri="{FF2B5EF4-FFF2-40B4-BE49-F238E27FC236}">
                <a16:creationId xmlns:a16="http://schemas.microsoft.com/office/drawing/2014/main" id="{32C21194-25E7-3144-88D7-F01AD75A4FEE}"/>
              </a:ext>
            </a:extLst>
          </p:cNvPr>
          <p:cNvPicPr>
            <a:picLocks noChangeAspect="1"/>
          </p:cNvPicPr>
          <p:nvPr/>
        </p:nvPicPr>
        <p:blipFill>
          <a:blip r:embed="rId2"/>
          <a:stretch>
            <a:fillRect/>
          </a:stretch>
        </p:blipFill>
        <p:spPr>
          <a:xfrm>
            <a:off x="4234070" y="0"/>
            <a:ext cx="8246051" cy="6858000"/>
          </a:xfrm>
          <a:prstGeom prst="rect">
            <a:avLst/>
          </a:prstGeom>
        </p:spPr>
      </p:pic>
      <p:sp>
        <p:nvSpPr>
          <p:cNvPr id="5" name="TextBox 4">
            <a:extLst>
              <a:ext uri="{FF2B5EF4-FFF2-40B4-BE49-F238E27FC236}">
                <a16:creationId xmlns:a16="http://schemas.microsoft.com/office/drawing/2014/main" id="{78EF9902-C1AE-1E4C-AEDC-C9AF9E73995E}"/>
              </a:ext>
            </a:extLst>
          </p:cNvPr>
          <p:cNvSpPr txBox="1"/>
          <p:nvPr/>
        </p:nvSpPr>
        <p:spPr>
          <a:xfrm>
            <a:off x="506896" y="4701209"/>
            <a:ext cx="2723321" cy="646331"/>
          </a:xfrm>
          <a:prstGeom prst="rect">
            <a:avLst/>
          </a:prstGeom>
          <a:noFill/>
        </p:spPr>
        <p:txBody>
          <a:bodyPr wrap="square" rtlCol="0">
            <a:spAutoFit/>
          </a:bodyPr>
          <a:lstStyle/>
          <a:p>
            <a:r>
              <a:rPr lang="en-US" dirty="0">
                <a:highlight>
                  <a:srgbClr val="FFFF00"/>
                </a:highlight>
              </a:rPr>
              <a:t>RECAP SLIDE FROM LAST WEEK</a:t>
            </a:r>
          </a:p>
        </p:txBody>
      </p:sp>
    </p:spTree>
    <p:extLst>
      <p:ext uri="{BB962C8B-B14F-4D97-AF65-F5344CB8AC3E}">
        <p14:creationId xmlns:p14="http://schemas.microsoft.com/office/powerpoint/2010/main" val="2285732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088C3D-F54C-7F46-B8FA-482F7B1BA83E}"/>
              </a:ext>
            </a:extLst>
          </p:cNvPr>
          <p:cNvSpPr txBox="1"/>
          <p:nvPr/>
        </p:nvSpPr>
        <p:spPr>
          <a:xfrm>
            <a:off x="621792" y="274320"/>
            <a:ext cx="75986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Gill Sans MT" panose="020B0502020104020203"/>
                <a:ea typeface="+mn-ea"/>
                <a:cs typeface="+mn-cs"/>
              </a:rPr>
              <a:t>Wednesday 6</a:t>
            </a:r>
            <a:r>
              <a:rPr kumimoji="0" lang="en-US" sz="1800" b="0" i="0" u="sng" strike="noStrike" kern="1200" cap="none" spc="0" normalizeH="0" baseline="30000" noProof="0" dirty="0">
                <a:ln>
                  <a:noFill/>
                </a:ln>
                <a:solidFill>
                  <a:prstClr val="black"/>
                </a:solidFill>
                <a:effectLst/>
                <a:uLnTx/>
                <a:uFillTx/>
                <a:latin typeface="Gill Sans MT" panose="020B0502020104020203"/>
                <a:ea typeface="+mn-ea"/>
                <a:cs typeface="+mn-cs"/>
              </a:rPr>
              <a:t>th</a:t>
            </a:r>
            <a:r>
              <a:rPr kumimoji="0" lang="en-US" sz="1800" b="0" i="0" u="sng" strike="noStrike" kern="1200" cap="none" spc="0" normalizeH="0" baseline="0" noProof="0" dirty="0">
                <a:ln>
                  <a:noFill/>
                </a:ln>
                <a:solidFill>
                  <a:prstClr val="black"/>
                </a:solidFill>
                <a:effectLst/>
                <a:uLnTx/>
                <a:uFillTx/>
                <a:latin typeface="Gill Sans MT" panose="020B0502020104020203"/>
                <a:ea typeface="+mn-ea"/>
                <a:cs typeface="+mn-cs"/>
              </a:rPr>
              <a:t> January 2021</a:t>
            </a:r>
            <a:br>
              <a:rPr kumimoji="0" lang="en-US" sz="1800" b="0" i="0" u="sng" strike="noStrike" kern="1200" cap="none" spc="0" normalizeH="0" baseline="0" noProof="0" dirty="0">
                <a:ln>
                  <a:noFill/>
                </a:ln>
                <a:solidFill>
                  <a:prstClr val="black"/>
                </a:solidFill>
                <a:effectLst/>
                <a:uLnTx/>
                <a:uFillTx/>
                <a:latin typeface="Gill Sans MT" panose="020B0502020104020203"/>
                <a:ea typeface="+mn-ea"/>
                <a:cs typeface="+mn-cs"/>
              </a:rPr>
            </a:br>
            <a:r>
              <a:rPr kumimoji="0" lang="en-US" sz="1800" b="0" i="0" u="sng" strike="noStrike" kern="1200" cap="none" spc="0" normalizeH="0" baseline="0" noProof="0" dirty="0">
                <a:ln>
                  <a:noFill/>
                </a:ln>
                <a:solidFill>
                  <a:prstClr val="black"/>
                </a:solidFill>
                <a:effectLst/>
                <a:uLnTx/>
                <a:uFillTx/>
                <a:latin typeface="Gill Sans MT" panose="020B0502020104020203"/>
                <a:ea typeface="+mn-ea"/>
                <a:cs typeface="+mn-cs"/>
              </a:rPr>
              <a:t>WALT: Draw a scaled timeline and revise Victorian legislation</a:t>
            </a:r>
          </a:p>
        </p:txBody>
      </p:sp>
      <p:cxnSp>
        <p:nvCxnSpPr>
          <p:cNvPr id="5" name="Straight Arrow Connector 4">
            <a:extLst>
              <a:ext uri="{FF2B5EF4-FFF2-40B4-BE49-F238E27FC236}">
                <a16:creationId xmlns:a16="http://schemas.microsoft.com/office/drawing/2014/main" id="{53B007D7-2408-894D-B297-0F5B9D08A713}"/>
              </a:ext>
            </a:extLst>
          </p:cNvPr>
          <p:cNvCxnSpPr/>
          <p:nvPr/>
        </p:nvCxnSpPr>
        <p:spPr>
          <a:xfrm flipV="1">
            <a:off x="6409944" y="448056"/>
            <a:ext cx="2596896" cy="301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9782CB1-1785-9B40-A76A-470945D49E5F}"/>
              </a:ext>
            </a:extLst>
          </p:cNvPr>
          <p:cNvSpPr txBox="1"/>
          <p:nvPr/>
        </p:nvSpPr>
        <p:spPr>
          <a:xfrm>
            <a:off x="9107424" y="274320"/>
            <a:ext cx="2734056"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Write this in your book please! Don’t worry about what the title says yet – I’m getting you to do something slightly different to jog your memory as a connect starter!</a:t>
            </a:r>
          </a:p>
        </p:txBody>
      </p:sp>
      <p:sp>
        <p:nvSpPr>
          <p:cNvPr id="7" name="Oval 6">
            <a:extLst>
              <a:ext uri="{FF2B5EF4-FFF2-40B4-BE49-F238E27FC236}">
                <a16:creationId xmlns:a16="http://schemas.microsoft.com/office/drawing/2014/main" id="{EF4526EC-D98C-9B4C-B10A-890824AE1170}"/>
              </a:ext>
            </a:extLst>
          </p:cNvPr>
          <p:cNvSpPr/>
          <p:nvPr/>
        </p:nvSpPr>
        <p:spPr>
          <a:xfrm>
            <a:off x="3353605" y="3101875"/>
            <a:ext cx="2953512" cy="1279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5E5256A0-4423-F74E-9FFA-7A530D459F50}"/>
              </a:ext>
            </a:extLst>
          </p:cNvPr>
          <p:cNvSpPr txBox="1"/>
          <p:nvPr/>
        </p:nvSpPr>
        <p:spPr>
          <a:xfrm>
            <a:off x="3762037" y="3418450"/>
            <a:ext cx="213664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Life for children in the 1800s</a:t>
            </a:r>
          </a:p>
        </p:txBody>
      </p:sp>
      <p:sp>
        <p:nvSpPr>
          <p:cNvPr id="2" name="TextBox 1"/>
          <p:cNvSpPr txBox="1"/>
          <p:nvPr/>
        </p:nvSpPr>
        <p:spPr>
          <a:xfrm>
            <a:off x="7142672" y="2863970"/>
            <a:ext cx="275182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Do a small spider diagram, noting the things that you remember life was like for children back in the 1800s!</a:t>
            </a:r>
          </a:p>
        </p:txBody>
      </p:sp>
      <p:sp>
        <p:nvSpPr>
          <p:cNvPr id="9" name="TextBox 8">
            <a:extLst>
              <a:ext uri="{FF2B5EF4-FFF2-40B4-BE49-F238E27FC236}">
                <a16:creationId xmlns:a16="http://schemas.microsoft.com/office/drawing/2014/main" id="{5D13AA39-72F2-FA48-8C18-9985A8F03642}"/>
              </a:ext>
            </a:extLst>
          </p:cNvPr>
          <p:cNvSpPr txBox="1"/>
          <p:nvPr/>
        </p:nvSpPr>
        <p:spPr>
          <a:xfrm>
            <a:off x="506896" y="4701209"/>
            <a:ext cx="2723321" cy="646331"/>
          </a:xfrm>
          <a:prstGeom prst="rect">
            <a:avLst/>
          </a:prstGeom>
          <a:noFill/>
        </p:spPr>
        <p:txBody>
          <a:bodyPr wrap="square" rtlCol="0">
            <a:spAutoFit/>
          </a:bodyPr>
          <a:lstStyle/>
          <a:p>
            <a:r>
              <a:rPr lang="en-US" dirty="0">
                <a:highlight>
                  <a:srgbClr val="FFFF00"/>
                </a:highlight>
              </a:rPr>
              <a:t>RECAP SLIDE FROM LAST WEEK</a:t>
            </a:r>
          </a:p>
        </p:txBody>
      </p:sp>
    </p:spTree>
    <p:extLst>
      <p:ext uri="{BB962C8B-B14F-4D97-AF65-F5344CB8AC3E}">
        <p14:creationId xmlns:p14="http://schemas.microsoft.com/office/powerpoint/2010/main" val="3570000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3576" y="145597"/>
            <a:ext cx="547485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Now, it’s time for a timeline…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First, we need to be comfortable with how long back we’re going. We’re starting in 1830…</a:t>
            </a:r>
          </a:p>
        </p:txBody>
      </p:sp>
      <p:sp>
        <p:nvSpPr>
          <p:cNvPr id="4" name="TextBox 3"/>
          <p:cNvSpPr txBox="1"/>
          <p:nvPr/>
        </p:nvSpPr>
        <p:spPr>
          <a:xfrm>
            <a:off x="378071" y="2260347"/>
            <a:ext cx="1219493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1830	1840	1850	1860	1870	1880	1890	1900	1910	1920	1930	1940	1950		</a:t>
            </a:r>
          </a:p>
        </p:txBody>
      </p:sp>
      <p:cxnSp>
        <p:nvCxnSpPr>
          <p:cNvPr id="6" name="Straight Connector 5"/>
          <p:cNvCxnSpPr/>
          <p:nvPr/>
        </p:nvCxnSpPr>
        <p:spPr>
          <a:xfrm>
            <a:off x="615462" y="2066917"/>
            <a:ext cx="1135087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747348" y="2066917"/>
            <a:ext cx="0" cy="197730"/>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1673471" y="2050114"/>
            <a:ext cx="0" cy="197730"/>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2561494" y="2079420"/>
            <a:ext cx="0" cy="197730"/>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3487617" y="2062617"/>
            <a:ext cx="0" cy="19773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337540" y="2083720"/>
            <a:ext cx="0" cy="19773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5263663" y="2066917"/>
            <a:ext cx="0" cy="197730"/>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6151686" y="2096223"/>
            <a:ext cx="0" cy="19773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7077809" y="2079420"/>
            <a:ext cx="0" cy="197730"/>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8030309" y="2079420"/>
            <a:ext cx="0" cy="197730"/>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8956432" y="2062617"/>
            <a:ext cx="0" cy="197730"/>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9844455" y="2091923"/>
            <a:ext cx="0" cy="197730"/>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10770578" y="2075120"/>
            <a:ext cx="0" cy="197730"/>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11643947" y="2083720"/>
            <a:ext cx="0" cy="197730"/>
          </a:xfrm>
          <a:prstGeom prst="line">
            <a:avLst/>
          </a:prstGeom>
          <a:ln w="38100"/>
        </p:spPr>
        <p:style>
          <a:lnRef idx="1">
            <a:schemeClr val="dk1"/>
          </a:lnRef>
          <a:fillRef idx="0">
            <a:schemeClr val="dk1"/>
          </a:fillRef>
          <a:effectRef idx="0">
            <a:schemeClr val="dk1"/>
          </a:effectRef>
          <a:fontRef idx="minor">
            <a:schemeClr val="tx1"/>
          </a:fontRef>
        </p:style>
      </p:cxnSp>
      <p:pic>
        <p:nvPicPr>
          <p:cNvPr id="2050" name="Picture 2" descr="https://attachments.office.net/owa/Jonathan.Booth%40archbishop.newcastle.sch.uk/service.svc/s/GetAttachmentThumbnail?id=AAMkAGQzOTg3YjY0LWQxZDAtNDJhMy05YzA5LWE1OTU0N2I4NTIyNQBGAAAAAACDoQg86%2BxhSrsYPFOKHW4xBwDZy6PN%2FRErS6nHgUxFHr5CAAAAAAEMAADZy6PN%2FRErS6nHgUxFHr5CAAFyyoelAAABEgAQAPmMhXRFSjtCuHCU8VrodF4%3D&amp;thumbnailType=2&amp;token=eyJhbGciOiJSUzI1NiIsImtpZCI6IjMwODE3OUNFNUY0QjUyRTc4QjJEQjg5NjZCQUY0RUNDMzcyN0FFRUUiLCJ0eXAiOiJKV1QiLCJ4NXQiOiJNSUY1emw5TFV1ZUxMYmlXYTY5T3pEY25ydTQifQ.eyJvcmlnaW4iOiJodHRwczovL291dGxvb2sub2ZmaWNlLmNvbSIsInVjIjoiNTExNmU1ZjAyNmFmNDY1Njg1MzE1MThiNTFiOGViZmMiLCJzaWduaW5fc3RhdGUiOiJbXCJpbmtub3dubnR3a1wiXSIsInZlciI6IkV4Y2hhbmdlLkNhbGxiYWNrLlYxIiwiYXBwY3R4c2VuZGVyIjoiT3dhRG93bmxvYWRAOGJlNDUxZDQtMzQ3My00ZGEzLWE1NDktMTExYWQ1ZjQxNTZiIiwiaXNzcmluZyI6IldXIiwiYXBwY3R4Ijoie1wibXNleGNocHJvdFwiOlwib3dhXCIsXCJwdWlkXCI6XCIxMTUzODAxMTE1MjA0MjUzNTE0XCIsXCJzY29wZVwiOlwiT3dhRG93bmxvYWRcIixcIm9pZFwiOlwiODIzYmRlZGItZDBjMy00MmFkLWIyM2QtNmQxYjQ4NTdlNjliXCIsXCJwcmltYXJ5c2lkXCI6XCJTLTEtNS0yMS00NTgzNjcwMjUtMjA2NDU4MTExNS0yOTUwMTc5MDc1LTIyODEzNjEzXCJ9IiwibmJmIjoxNjA5OTE1MjE4LCJleHAiOjE2MDk5MTU4MTgsImlzcyI6IjAwMDAwMDAyLTAwMDAtMGZmMS1jZTAwLTAwMDAwMDAwMDAwMEA4YmU0NTFkNC0zNDczLTRkYTMtYTU0OS0xMTFhZDVmNDE1NmIiLCJhdWQiOiIwMDAwMDAwMi0wMDAwLTBmZjEtY2UwMC0wMDAwMDAwMDAwMDAvYXR0YWNobWVudHMub2ZmaWNlLm5ldEA4YmU0NTFkNC0zNDczLTRkYTMtYTU0OS0xMTFhZDVmNDE1NmIiLCJoYXBwIjoib3dhIn0.kUwW-WtIp1MwZ_276GmAUIgJRoRwVzTOWgc_8bg_Kqp63TkXS6mWVzxSkb_Sat2EYPBt9g4jdLP0o9bYK-zfFEoLb1V2jrH1ZbmKS2juxnZgxBHWnIF8MApqXF6CvJE1har9Jrjv8GLPCTFND6pLFGTK-eyfKVoZhC5tv3fNYcHFHEy4DnyHRwCnqTNs7Gd2xHtlTRwJDz10WG9T2Eq12lB1XHdTkD-OB7os6kIg14UTManFqizECayGyRHsC8CFZQtfyi8yCSQDjfdLilAZNzCOAeiyxiX4yhcWDUA_6fTeQleLdlU4TpkLEWYZsySxRtgUQxHFMctTah6W8hPPUQ&amp;X-OWA-CANARY=VaaWpzYj1kiwGaexfhr9E1CZr_ENstgYLIW2cNdxO4rrrsnS83jKLNH9eDqFYo2Vwz1vN6nVRnU.&amp;owa=outlook.office.com&amp;scriptVer=20201228001.03&amp;animation=true"/>
          <p:cNvPicPr>
            <a:picLocks noChangeAspect="1" noChangeArrowheads="1"/>
          </p:cNvPicPr>
          <p:nvPr/>
        </p:nvPicPr>
        <p:blipFill rotWithShape="1">
          <a:blip r:embed="rId2">
            <a:extLst>
              <a:ext uri="{28A0092B-C50C-407E-A947-70E740481C1C}">
                <a14:useLocalDpi xmlns:a14="http://schemas.microsoft.com/office/drawing/2010/main" val="0"/>
              </a:ext>
            </a:extLst>
          </a:blip>
          <a:srcRect t="26561" b="37754"/>
          <a:stretch/>
        </p:blipFill>
        <p:spPr bwMode="auto">
          <a:xfrm>
            <a:off x="298764" y="3543300"/>
            <a:ext cx="7260175" cy="19431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943850" y="3343275"/>
            <a:ext cx="441960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Remember that this is a really, really zoomed in version of the timeline in our class! It’s only 120 years which on our MASSIVE timeline would only be this tiny bit here!</a:t>
            </a:r>
          </a:p>
        </p:txBody>
      </p:sp>
      <p:cxnSp>
        <p:nvCxnSpPr>
          <p:cNvPr id="2048" name="Straight Arrow Connector 2047"/>
          <p:cNvCxnSpPr/>
          <p:nvPr/>
        </p:nvCxnSpPr>
        <p:spPr>
          <a:xfrm flipV="1">
            <a:off x="3221003" y="3457575"/>
            <a:ext cx="2042660" cy="95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51" name="Straight Arrow Connector 2050"/>
          <p:cNvCxnSpPr/>
          <p:nvPr/>
        </p:nvCxnSpPr>
        <p:spPr>
          <a:xfrm flipH="1" flipV="1">
            <a:off x="5486400" y="3509694"/>
            <a:ext cx="2457450" cy="2270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75D0DCCF-4C34-9F46-B936-5DEBA275EBB7}"/>
              </a:ext>
            </a:extLst>
          </p:cNvPr>
          <p:cNvSpPr txBox="1"/>
          <p:nvPr/>
        </p:nvSpPr>
        <p:spPr>
          <a:xfrm>
            <a:off x="582843" y="5562600"/>
            <a:ext cx="2723321" cy="646331"/>
          </a:xfrm>
          <a:prstGeom prst="rect">
            <a:avLst/>
          </a:prstGeom>
          <a:noFill/>
        </p:spPr>
        <p:txBody>
          <a:bodyPr wrap="square" rtlCol="0">
            <a:spAutoFit/>
          </a:bodyPr>
          <a:lstStyle/>
          <a:p>
            <a:r>
              <a:rPr lang="en-US" dirty="0">
                <a:highlight>
                  <a:srgbClr val="FFFF00"/>
                </a:highlight>
              </a:rPr>
              <a:t>RECAP SLIDE FROM LAST WEEK</a:t>
            </a:r>
          </a:p>
        </p:txBody>
      </p:sp>
    </p:spTree>
    <p:extLst>
      <p:ext uri="{BB962C8B-B14F-4D97-AF65-F5344CB8AC3E}">
        <p14:creationId xmlns:p14="http://schemas.microsoft.com/office/powerpoint/2010/main" val="2367403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175" y="295275"/>
            <a:ext cx="11229975"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Now, it’s time to draw it. You will need a ruler to do it in your book. </a:t>
            </a:r>
            <a:r>
              <a:rPr kumimoji="0" lang="en-GB" sz="1800" b="0" i="0" u="none" strike="noStrike" kern="1200" cap="none" spc="0" normalizeH="0" baseline="0" noProof="0" dirty="0">
                <a:ln>
                  <a:noFill/>
                </a:ln>
                <a:solidFill>
                  <a:srgbClr val="FF0000"/>
                </a:solidFill>
                <a:effectLst/>
                <a:uLnTx/>
                <a:uFillTx/>
                <a:latin typeface="Gill Sans MT" panose="020B0502020104020203"/>
                <a:ea typeface="+mn-ea"/>
                <a:cs typeface="+mn-cs"/>
              </a:rPr>
              <a:t>If you don’t have a ruler, could you make it using a computer?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
            </a:r>
            <a:b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b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If you are doing it in your book, you’ll need a double-page spread.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If you make each 10 year span 3cm, you can do it a bit like mine that I’ve just drawn! That means you’ll need 36cm!</a:t>
            </a:r>
          </a:p>
        </p:txBody>
      </p:sp>
      <p:pic>
        <p:nvPicPr>
          <p:cNvPr id="3074" name="Picture 2" descr="https://attachments.office.net/owa/Jonathan.Booth%40archbishop.newcastle.sch.uk/service.svc/s/GetAttachmentThumbnail?id=AAMkAGQzOTg3YjY0LWQxZDAtNDJhMy05YzA5LWE1OTU0N2I4NTIyNQBGAAAAAACDoQg86%2BxhSrsYPFOKHW4xBwDZy6PN%2FRErS6nHgUxFHr5CAAAAAAEMAADZy6PN%2FRErS6nHgUxFHr5CAAFyyoemAAABEgAQAM7A5ENVLuRAi8R1rRmdgdo%3D&amp;thumbnailType=2&amp;token=eyJhbGciOiJSUzI1NiIsImtpZCI6IjMwODE3OUNFNUY0QjUyRTc4QjJEQjg5NjZCQUY0RUNDMzcyN0FFRUUiLCJ0eXAiOiJKV1QiLCJ4NXQiOiJNSUY1emw5TFV1ZUxMYmlXYTY5T3pEY25ydTQifQ.eyJvcmlnaW4iOiJodHRwczovL291dGxvb2sub2ZmaWNlLmNvbSIsInVjIjoiNTExNmU1ZjAyNmFmNDY1Njg1MzE1MThiNTFiOGViZmMiLCJzaWduaW5fc3RhdGUiOiJbXCJpbmtub3dubnR3a1wiXSIsInZlciI6IkV4Y2hhbmdlLkNhbGxiYWNrLlYxIiwiYXBwY3R4c2VuZGVyIjoiT3dhRG93bmxvYWRAOGJlNDUxZDQtMzQ3My00ZGEzLWE1NDktMTExYWQ1ZjQxNTZiIiwiaXNzcmluZyI6IldXIiwiYXBwY3R4Ijoie1wibXNleGNocHJvdFwiOlwib3dhXCIsXCJwdWlkXCI6XCIxMTUzODAxMTE1MjA0MjUzNTE0XCIsXCJzY29wZVwiOlwiT3dhRG93bmxvYWRcIixcIm9pZFwiOlwiODIzYmRlZGItZDBjMy00MmFkLWIyM2QtNmQxYjQ4NTdlNjliXCIsXCJwcmltYXJ5c2lkXCI6XCJTLTEtNS0yMS00NTgzNjcwMjUtMjA2NDU4MTExNS0yOTUwMTc5MDc1LTIyODEzNjEzXCJ9IiwibmJmIjoxNjA5OTE1NTIyLCJleHAiOjE2MDk5MTYxMjIsImlzcyI6IjAwMDAwMDAyLTAwMDAtMGZmMS1jZTAwLTAwMDAwMDAwMDAwMEA4YmU0NTFkNC0zNDczLTRkYTMtYTU0OS0xMTFhZDVmNDE1NmIiLCJhdWQiOiIwMDAwMDAwMi0wMDAwLTBmZjEtY2UwMC0wMDAwMDAwMDAwMDAvYXR0YWNobWVudHMub2ZmaWNlLm5ldEA4YmU0NTFkNC0zNDczLTRkYTMtYTU0OS0xMTFhZDVmNDE1NmIiLCJoYXBwIjoib3dhIn0.GL7pC_2qjJAo9P9-NcRTu69yqH2QrBqmWckLaX6lgNCc_62CR6vWbP_8MTzUn06MdpnEqDpSaUZJqge9e5liBPqHN82yKHmqGGVNjlqUBgHrWRHN9Wa-Ck28WWHCiXVEQMjxwz8XaAQ3-E6w5fQR7cK3pTL2qUpA7aZytrjJaAgL2CfqV4idIVtexabjjvT_kaH9N7QwPGUoFcUkpgR_jY3ZLrICS3CJe_3XVMVOC4Bxm-kEIQTqr8-F3w4hO1bSTccCNezvTI_UxFlRxsqdAWn9RXnHq6C8-xHO6sfn7oDDyR2c-l8m_mr17Hlzy08hfB08zi82VFedlwW8p6cRNA&amp;X-OWA-CANARY=emjevRY9oEGbMZZnvjEfM0CQ2BEPstgY5XamKam6AgFDGZomn6tUlFqfvkVOFWOybg2vLITm_Oc.&amp;owa=outlook.office.com&amp;scriptVer=20201228001.03&amp;animation=true"/>
          <p:cNvPicPr>
            <a:picLocks noChangeAspect="1" noChangeArrowheads="1"/>
          </p:cNvPicPr>
          <p:nvPr/>
        </p:nvPicPr>
        <p:blipFill rotWithShape="1">
          <a:blip r:embed="rId2">
            <a:extLst>
              <a:ext uri="{28A0092B-C50C-407E-A947-70E740481C1C}">
                <a14:useLocalDpi xmlns:a14="http://schemas.microsoft.com/office/drawing/2010/main" val="0"/>
              </a:ext>
            </a:extLst>
          </a:blip>
          <a:srcRect l="58783" b="1693"/>
          <a:stretch/>
        </p:blipFill>
        <p:spPr bwMode="auto">
          <a:xfrm rot="16200000">
            <a:off x="4578232" y="-583760"/>
            <a:ext cx="2886077" cy="91780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8BECF5-1685-0044-88C3-ECB47D1BE9C0}"/>
              </a:ext>
            </a:extLst>
          </p:cNvPr>
          <p:cNvSpPr txBox="1"/>
          <p:nvPr/>
        </p:nvSpPr>
        <p:spPr>
          <a:xfrm>
            <a:off x="506896" y="4701209"/>
            <a:ext cx="2723321" cy="646331"/>
          </a:xfrm>
          <a:prstGeom prst="rect">
            <a:avLst/>
          </a:prstGeom>
          <a:noFill/>
        </p:spPr>
        <p:txBody>
          <a:bodyPr wrap="square" rtlCol="0">
            <a:spAutoFit/>
          </a:bodyPr>
          <a:lstStyle/>
          <a:p>
            <a:r>
              <a:rPr lang="en-US" dirty="0">
                <a:highlight>
                  <a:srgbClr val="FFFF00"/>
                </a:highlight>
              </a:rPr>
              <a:t>RECAP SLIDE FROM LAST WEEK</a:t>
            </a:r>
          </a:p>
        </p:txBody>
      </p:sp>
    </p:spTree>
    <p:extLst>
      <p:ext uri="{BB962C8B-B14F-4D97-AF65-F5344CB8AC3E}">
        <p14:creationId xmlns:p14="http://schemas.microsoft.com/office/powerpoint/2010/main" val="2642063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28625"/>
            <a:ext cx="8524875"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So, why are we doing this?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It’s so that we can add laws to it as we go!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Now, can you put these on your timeline in the right place?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3" name="Rectangle 2"/>
          <p:cNvSpPr/>
          <p:nvPr/>
        </p:nvSpPr>
        <p:spPr>
          <a:xfrm>
            <a:off x="1095374" y="2411551"/>
            <a:ext cx="10220325" cy="286232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ssoonCRInfant" panose="00000400000000000000" pitchFamily="2" charset="0"/>
                <a:ea typeface="+mn-ea"/>
                <a:cs typeface="+mn-cs"/>
              </a:rPr>
              <a:t>1831 – No free schools for poor other than Sunday Schools run by churches. In 1831, one in four children went to Sunday school. Some rich children went to schools that cost money.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ssoonCRInfant" panose="00000400000000000000" pitchFamily="2" charset="0"/>
                <a:ea typeface="+mn-ea"/>
                <a:cs typeface="+mn-cs"/>
              </a:rPr>
              <a:t>1837 – Queen Victoria’s coronation. She reigned until 1901.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ssoonCRInfant" panose="00000400000000000000" pitchFamily="2" charset="0"/>
                <a:ea typeface="+mn-ea"/>
                <a:cs typeface="+mn-cs"/>
              </a:rPr>
              <a:t>1842 – Mines Act raised the age of work for miners to 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ssoonCRInfant" panose="00000400000000000000" pitchFamily="2" charset="0"/>
                <a:ea typeface="+mn-ea"/>
                <a:cs typeface="+mn-cs"/>
              </a:rPr>
              <a:t>1870 – Just under half of children received an education by this point. Elementary Education Act was passed which meant that all children could receive a primary education. Poor parents would be free and paid for by the government.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ssoonCRInfant" panose="00000400000000000000" pitchFamily="2" charset="0"/>
                <a:ea typeface="+mn-ea"/>
                <a:cs typeface="+mn-cs"/>
              </a:rPr>
              <a:t>1876 – Parents had to send their children to school by law up to age 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ssoonCRInfant" panose="00000400000000000000" pitchFamily="2" charset="0"/>
                <a:ea typeface="+mn-ea"/>
                <a:cs typeface="+mn-cs"/>
              </a:rPr>
              <a:t>1891 – Primary education is made free for all.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ssoonCRInfant" panose="00000400000000000000" pitchFamily="2" charset="0"/>
                <a:ea typeface="+mn-ea"/>
                <a:cs typeface="+mn-cs"/>
              </a:rPr>
              <a:t>1902 – Education Act sets up some free high school provision.</a:t>
            </a:r>
          </a:p>
        </p:txBody>
      </p:sp>
      <p:sp>
        <p:nvSpPr>
          <p:cNvPr id="4" name="TextBox 3">
            <a:extLst>
              <a:ext uri="{FF2B5EF4-FFF2-40B4-BE49-F238E27FC236}">
                <a16:creationId xmlns:a16="http://schemas.microsoft.com/office/drawing/2014/main" id="{883FAEF9-45BA-FE46-A64C-70E7B2A7B7F6}"/>
              </a:ext>
            </a:extLst>
          </p:cNvPr>
          <p:cNvSpPr txBox="1"/>
          <p:nvPr/>
        </p:nvSpPr>
        <p:spPr>
          <a:xfrm>
            <a:off x="304800" y="5502473"/>
            <a:ext cx="2723321" cy="646331"/>
          </a:xfrm>
          <a:prstGeom prst="rect">
            <a:avLst/>
          </a:prstGeom>
          <a:noFill/>
        </p:spPr>
        <p:txBody>
          <a:bodyPr wrap="square" rtlCol="0">
            <a:spAutoFit/>
          </a:bodyPr>
          <a:lstStyle/>
          <a:p>
            <a:r>
              <a:rPr lang="en-US" dirty="0">
                <a:highlight>
                  <a:srgbClr val="FFFF00"/>
                </a:highlight>
              </a:rPr>
              <a:t>RECAP SLIDE FROM LAST WEEK</a:t>
            </a:r>
          </a:p>
        </p:txBody>
      </p:sp>
    </p:spTree>
    <p:extLst>
      <p:ext uri="{BB962C8B-B14F-4D97-AF65-F5344CB8AC3E}">
        <p14:creationId xmlns:p14="http://schemas.microsoft.com/office/powerpoint/2010/main" val="99836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1</a:t>
            </a:r>
            <a:endParaRPr lang="en-GB" dirty="0"/>
          </a:p>
        </p:txBody>
      </p:sp>
      <p:sp>
        <p:nvSpPr>
          <p:cNvPr id="3" name="Content Placeholder 2"/>
          <p:cNvSpPr>
            <a:spLocks noGrp="1"/>
          </p:cNvSpPr>
          <p:nvPr>
            <p:ph idx="1"/>
          </p:nvPr>
        </p:nvSpPr>
        <p:spPr/>
        <p:txBody>
          <a:bodyPr>
            <a:normAutofit/>
          </a:bodyPr>
          <a:lstStyle/>
          <a:p>
            <a:pPr marL="0" indent="0">
              <a:buNone/>
            </a:pPr>
            <a:r>
              <a:rPr lang="en-GB" sz="4000" dirty="0" smtClean="0">
                <a:solidFill>
                  <a:srgbClr val="FF0000"/>
                </a:solidFill>
              </a:rPr>
              <a:t>I’m going to give you a task but if you find it far too complicated </a:t>
            </a:r>
            <a:r>
              <a:rPr lang="en-GB" sz="4000" i="1" dirty="0" smtClean="0">
                <a:solidFill>
                  <a:srgbClr val="FF0000"/>
                </a:solidFill>
              </a:rPr>
              <a:t>it really doesn’t matter if you just skip ahead to task 2</a:t>
            </a:r>
            <a:r>
              <a:rPr lang="en-GB" sz="4000" dirty="0" smtClean="0">
                <a:solidFill>
                  <a:srgbClr val="FF0000"/>
                </a:solidFill>
              </a:rPr>
              <a:t>!</a:t>
            </a:r>
            <a:endParaRPr lang="en-GB" sz="4000" dirty="0">
              <a:solidFill>
                <a:srgbClr val="FF0000"/>
              </a:solidFill>
            </a:endParaRPr>
          </a:p>
        </p:txBody>
      </p:sp>
    </p:spTree>
    <p:extLst>
      <p:ext uri="{BB962C8B-B14F-4D97-AF65-F5344CB8AC3E}">
        <p14:creationId xmlns:p14="http://schemas.microsoft.com/office/powerpoint/2010/main" val="314237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F2F44-29C7-5140-B01F-C44583D803EE}"/>
              </a:ext>
            </a:extLst>
          </p:cNvPr>
          <p:cNvSpPr>
            <a:spLocks noGrp="1"/>
          </p:cNvSpPr>
          <p:nvPr>
            <p:ph type="title"/>
          </p:nvPr>
        </p:nvSpPr>
        <p:spPr/>
        <p:txBody>
          <a:bodyPr/>
          <a:lstStyle/>
          <a:p>
            <a:r>
              <a:rPr lang="en-US" dirty="0"/>
              <a:t>Today’s lesson – first task</a:t>
            </a:r>
          </a:p>
        </p:txBody>
      </p:sp>
      <p:sp>
        <p:nvSpPr>
          <p:cNvPr id="3" name="Content Placeholder 2">
            <a:extLst>
              <a:ext uri="{FF2B5EF4-FFF2-40B4-BE49-F238E27FC236}">
                <a16:creationId xmlns:a16="http://schemas.microsoft.com/office/drawing/2014/main" id="{CAFB92FB-6993-8241-9A38-3583A840227A}"/>
              </a:ext>
            </a:extLst>
          </p:cNvPr>
          <p:cNvSpPr>
            <a:spLocks noGrp="1"/>
          </p:cNvSpPr>
          <p:nvPr>
            <p:ph idx="1"/>
          </p:nvPr>
        </p:nvSpPr>
        <p:spPr/>
        <p:txBody>
          <a:bodyPr>
            <a:normAutofit lnSpcReduction="10000"/>
          </a:bodyPr>
          <a:lstStyle/>
          <a:p>
            <a:pPr marL="0" indent="0">
              <a:buNone/>
            </a:pPr>
            <a:r>
              <a:rPr lang="en-US" dirty="0"/>
              <a:t>Task 1: If you managed the timeline last week, I want you to do one more job.</a:t>
            </a:r>
          </a:p>
          <a:p>
            <a:pPr marL="0" indent="0">
              <a:buNone/>
            </a:pPr>
            <a:r>
              <a:rPr lang="en-US" dirty="0"/>
              <a:t>I want you to, somewhere slightly separate from your dates (e.g. at the bottom of the page, or the very top of the page) draw the length of your life and someone else in your life who matters (e.g. a family member like a mum or granddad). </a:t>
            </a:r>
          </a:p>
          <a:p>
            <a:pPr marL="0" indent="0">
              <a:buNone/>
            </a:pPr>
            <a:r>
              <a:rPr lang="en-US" dirty="0"/>
              <a:t>This is so you can see just how long our lifespans are in comparison to the events on the timeline!</a:t>
            </a:r>
          </a:p>
          <a:p>
            <a:pPr marL="0" indent="0">
              <a:buNone/>
            </a:pPr>
            <a:r>
              <a:rPr lang="en-US" b="1" dirty="0"/>
              <a:t>If you followed my instructions last time, that means 3cm = 10 years which means that 3mm = 1 year. </a:t>
            </a:r>
          </a:p>
          <a:p>
            <a:pPr marL="0" indent="0">
              <a:buNone/>
            </a:pPr>
            <a:r>
              <a:rPr lang="en-US" dirty="0"/>
              <a:t>For instance, you could do yourself (if you’re nine, that would mean 2.7cm long, or eight, 2.4cm long) and let’s say you have a dad who is 35, that would mean his line would be 10.5cm long. </a:t>
            </a:r>
          </a:p>
        </p:txBody>
      </p:sp>
    </p:spTree>
    <p:extLst>
      <p:ext uri="{BB962C8B-B14F-4D97-AF65-F5344CB8AC3E}">
        <p14:creationId xmlns:p14="http://schemas.microsoft.com/office/powerpoint/2010/main" val="2770513170"/>
      </p:ext>
    </p:extLst>
  </p:cSld>
  <p:clrMapOvr>
    <a:masterClrMapping/>
  </p:clrMapOvr>
</p:sld>
</file>

<file path=ppt/theme/theme1.xml><?xml version="1.0" encoding="utf-8"?>
<a:theme xmlns:a="http://schemas.openxmlformats.org/drawingml/2006/main" name="ChronicleVTI">
  <a:themeElements>
    <a:clrScheme name="AnalogousFromRegularSeedLeftStep">
      <a:dk1>
        <a:srgbClr val="000000"/>
      </a:dk1>
      <a:lt1>
        <a:srgbClr val="FFFFFF"/>
      </a:lt1>
      <a:dk2>
        <a:srgbClr val="302E1B"/>
      </a:dk2>
      <a:lt2>
        <a:srgbClr val="F0F3F3"/>
      </a:lt2>
      <a:accent1>
        <a:srgbClr val="E7294C"/>
      </a:accent1>
      <a:accent2>
        <a:srgbClr val="D51789"/>
      </a:accent2>
      <a:accent3>
        <a:srgbClr val="E329E7"/>
      </a:accent3>
      <a:accent4>
        <a:srgbClr val="861ED6"/>
      </a:accent4>
      <a:accent5>
        <a:srgbClr val="482CE7"/>
      </a:accent5>
      <a:accent6>
        <a:srgbClr val="174AD5"/>
      </a:accent6>
      <a:hlink>
        <a:srgbClr val="349C88"/>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668</TotalTime>
  <Words>1733</Words>
  <Application>Microsoft Office PowerPoint</Application>
  <PresentationFormat>Widescreen</PresentationFormat>
  <Paragraphs>122</Paragraphs>
  <Slides>27</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5" baseType="lpstr">
      <vt:lpstr>Arial</vt:lpstr>
      <vt:lpstr>Calisto MT</vt:lpstr>
      <vt:lpstr>Gill Sans MT</vt:lpstr>
      <vt:lpstr>SassoonCRInfant</vt:lpstr>
      <vt:lpstr>Univers Condensed</vt:lpstr>
      <vt:lpstr>ChronicleVTI</vt:lpstr>
      <vt:lpstr>Gallery</vt:lpstr>
      <vt:lpstr>Microsoft Excel Worksheet</vt:lpstr>
      <vt:lpstr>History</vt:lpstr>
      <vt:lpstr>Let’s recap and feedback</vt:lpstr>
      <vt:lpstr>Our topic knowledge organiser</vt:lpstr>
      <vt:lpstr>PowerPoint Presentation</vt:lpstr>
      <vt:lpstr>PowerPoint Presentation</vt:lpstr>
      <vt:lpstr>PowerPoint Presentation</vt:lpstr>
      <vt:lpstr>PowerPoint Presentation</vt:lpstr>
      <vt:lpstr>Task 1</vt:lpstr>
      <vt:lpstr>Today’s lesson – first task</vt:lpstr>
      <vt:lpstr>Here’s an example…</vt:lpstr>
      <vt:lpstr>Here’s an example…</vt:lpstr>
      <vt:lpstr>Here’s an example…</vt:lpstr>
      <vt:lpstr>PowerPoint Presentation</vt:lpstr>
      <vt:lpstr>Second task</vt:lpstr>
      <vt:lpstr>PowerPoint Presentation</vt:lpstr>
      <vt:lpstr>Some Context…</vt:lpstr>
      <vt:lpstr>PowerPoint Presentation</vt:lpstr>
      <vt:lpstr>My ideas…</vt:lpstr>
      <vt:lpstr>More sources!</vt:lpstr>
      <vt:lpstr>In the margin</vt:lpstr>
      <vt:lpstr>More sources to analyse… Source 1</vt:lpstr>
      <vt:lpstr>PowerPoint Presentation</vt:lpstr>
      <vt:lpstr>PowerPoint Presentation</vt:lpstr>
      <vt:lpstr>Source 4 (you saw this last year!)</vt:lpstr>
      <vt:lpstr>Use your head!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Booth, Jonathan</dc:creator>
  <cp:lastModifiedBy>Booth, Jonathan</cp:lastModifiedBy>
  <cp:revision>7</cp:revision>
  <dcterms:created xsi:type="dcterms:W3CDTF">2021-01-10T12:37:50Z</dcterms:created>
  <dcterms:modified xsi:type="dcterms:W3CDTF">2021-01-12T17:55:17Z</dcterms:modified>
</cp:coreProperties>
</file>