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392" r:id="rId6"/>
    <p:sldId id="390" r:id="rId7"/>
    <p:sldId id="361" r:id="rId8"/>
    <p:sldId id="406" r:id="rId9"/>
    <p:sldId id="360" r:id="rId10"/>
    <p:sldId id="394" r:id="rId11"/>
    <p:sldId id="395" r:id="rId12"/>
    <p:sldId id="396" r:id="rId13"/>
    <p:sldId id="397" r:id="rId14"/>
    <p:sldId id="398" r:id="rId15"/>
    <p:sldId id="399" r:id="rId16"/>
    <p:sldId id="400" r:id="rId17"/>
    <p:sldId id="386" r:id="rId18"/>
    <p:sldId id="403" r:id="rId19"/>
    <p:sldId id="402" r:id="rId20"/>
    <p:sldId id="314" r:id="rId21"/>
    <p:sldId id="407" r:id="rId22"/>
    <p:sldId id="401" r:id="rId23"/>
    <p:sldId id="405"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le Tidswell-Brown" initials="KT" lastIdx="1" clrIdx="0">
    <p:extLst>
      <p:ext uri="{19B8F6BF-5375-455C-9EA6-DF929625EA0E}">
        <p15:presenceInfo xmlns:p15="http://schemas.microsoft.com/office/powerpoint/2012/main" userId="Kyle Tidswell-Brow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CB3DB7"/>
    <a:srgbClr val="EAB0E2"/>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17" autoAdjust="0"/>
    <p:restoredTop sz="94660"/>
  </p:normalViewPr>
  <p:slideViewPr>
    <p:cSldViewPr snapToGrid="0">
      <p:cViewPr varScale="1">
        <p:scale>
          <a:sx n="81" d="100"/>
          <a:sy n="81" d="100"/>
        </p:scale>
        <p:origin x="123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Grix" userId="a678036f-2d88-407c-addb-d0af3fea6eec" providerId="ADAL" clId="{7C00B47A-7E03-4469-90E7-86FADE2F6481}"/>
    <pc:docChg chg="undo modSld">
      <pc:chgData name="Lindsay Grix" userId="a678036f-2d88-407c-addb-d0af3fea6eec" providerId="ADAL" clId="{7C00B47A-7E03-4469-90E7-86FADE2F6481}" dt="2018-10-10T13:47:34.656" v="30" actId="403"/>
      <pc:docMkLst>
        <pc:docMk/>
      </pc:docMkLst>
      <pc:sldChg chg="modSp">
        <pc:chgData name="Lindsay Grix" userId="a678036f-2d88-407c-addb-d0af3fea6eec" providerId="ADAL" clId="{7C00B47A-7E03-4469-90E7-86FADE2F6481}" dt="2018-10-10T13:47:34.656" v="30" actId="403"/>
        <pc:sldMkLst>
          <pc:docMk/>
          <pc:sldMk cId="2637481266" sldId="256"/>
        </pc:sldMkLst>
        <pc:spChg chg="mod">
          <ac:chgData name="Lindsay Grix" userId="a678036f-2d88-407c-addb-d0af3fea6eec" providerId="ADAL" clId="{7C00B47A-7E03-4469-90E7-86FADE2F6481}" dt="2018-10-10T13:47:34.656" v="30" actId="403"/>
          <ac:spMkLst>
            <pc:docMk/>
            <pc:sldMk cId="2637481266" sldId="256"/>
            <ac:spMk id="19" creationId="{5252A847-DE45-4FA3-A1F8-EEBEB845FF8E}"/>
          </ac:spMkLst>
        </pc:spChg>
      </pc:sldChg>
      <pc:sldChg chg="modSp">
        <pc:chgData name="Lindsay Grix" userId="a678036f-2d88-407c-addb-d0af3fea6eec" providerId="ADAL" clId="{7C00B47A-7E03-4469-90E7-86FADE2F6481}" dt="2018-10-03T11:30:18.483" v="20" actId="404"/>
        <pc:sldMkLst>
          <pc:docMk/>
          <pc:sldMk cId="636014570" sldId="314"/>
        </pc:sldMkLst>
        <pc:spChg chg="mod">
          <ac:chgData name="Lindsay Grix" userId="a678036f-2d88-407c-addb-d0af3fea6eec" providerId="ADAL" clId="{7C00B47A-7E03-4469-90E7-86FADE2F6481}" dt="2018-10-03T11:30:18.483" v="20" actId="404"/>
          <ac:spMkLst>
            <pc:docMk/>
            <pc:sldMk cId="636014570" sldId="314"/>
            <ac:spMk id="19" creationId="{5252A847-DE45-4FA3-A1F8-EEBEB845FF8E}"/>
          </ac:spMkLst>
        </pc:spChg>
      </pc:sldChg>
      <pc:sldChg chg="modSp">
        <pc:chgData name="Lindsay Grix" userId="a678036f-2d88-407c-addb-d0af3fea6eec" providerId="ADAL" clId="{7C00B47A-7E03-4469-90E7-86FADE2F6481}" dt="2018-10-03T11:30:10.827" v="17" actId="404"/>
        <pc:sldMkLst>
          <pc:docMk/>
          <pc:sldMk cId="36917022" sldId="360"/>
        </pc:sldMkLst>
        <pc:spChg chg="mod">
          <ac:chgData name="Lindsay Grix" userId="a678036f-2d88-407c-addb-d0af3fea6eec" providerId="ADAL" clId="{7C00B47A-7E03-4469-90E7-86FADE2F6481}" dt="2018-10-03T11:30:10.827" v="17" actId="404"/>
          <ac:spMkLst>
            <pc:docMk/>
            <pc:sldMk cId="36917022" sldId="360"/>
            <ac:spMk id="19" creationId="{5252A847-DE45-4FA3-A1F8-EEBEB845FF8E}"/>
          </ac:spMkLst>
        </pc:spChg>
      </pc:sldChg>
      <pc:sldChg chg="modSp">
        <pc:chgData name="Lindsay Grix" userId="a678036f-2d88-407c-addb-d0af3fea6eec" providerId="ADAL" clId="{7C00B47A-7E03-4469-90E7-86FADE2F6481}" dt="2018-10-03T11:30:00.717" v="14" actId="404"/>
        <pc:sldMkLst>
          <pc:docMk/>
          <pc:sldMk cId="1035052751" sldId="361"/>
        </pc:sldMkLst>
        <pc:spChg chg="mod">
          <ac:chgData name="Lindsay Grix" userId="a678036f-2d88-407c-addb-d0af3fea6eec" providerId="ADAL" clId="{7C00B47A-7E03-4469-90E7-86FADE2F6481}" dt="2018-10-03T11:30:00.717" v="14" actId="404"/>
          <ac:spMkLst>
            <pc:docMk/>
            <pc:sldMk cId="1035052751" sldId="361"/>
            <ac:spMk id="19" creationId="{5252A847-DE45-4FA3-A1F8-EEBEB845FF8E}"/>
          </ac:spMkLst>
        </pc:spChg>
        <pc:graphicFrameChg chg="modGraphic">
          <ac:chgData name="Lindsay Grix" userId="a678036f-2d88-407c-addb-d0af3fea6eec" providerId="ADAL" clId="{7C00B47A-7E03-4469-90E7-86FADE2F6481}" dt="2018-10-03T11:29:54.435" v="11" actId="404"/>
          <ac:graphicFrameMkLst>
            <pc:docMk/>
            <pc:sldMk cId="1035052751" sldId="361"/>
            <ac:graphicFrameMk id="7" creationId="{D6AD1604-6368-474F-90F1-26D250AEF51C}"/>
          </ac:graphicFrameMkLst>
        </pc:graphicFrameChg>
      </pc:sldChg>
      <pc:sldChg chg="modSp">
        <pc:chgData name="Lindsay Grix" userId="a678036f-2d88-407c-addb-d0af3fea6eec" providerId="ADAL" clId="{7C00B47A-7E03-4469-90E7-86FADE2F6481}" dt="2018-10-03T11:30:38.157" v="26" actId="404"/>
        <pc:sldMkLst>
          <pc:docMk/>
          <pc:sldMk cId="310986706" sldId="386"/>
        </pc:sldMkLst>
        <pc:spChg chg="mod">
          <ac:chgData name="Lindsay Grix" userId="a678036f-2d88-407c-addb-d0af3fea6eec" providerId="ADAL" clId="{7C00B47A-7E03-4469-90E7-86FADE2F6481}" dt="2018-10-03T11:30:28.030" v="23" actId="404"/>
          <ac:spMkLst>
            <pc:docMk/>
            <pc:sldMk cId="310986706" sldId="386"/>
            <ac:spMk id="2" creationId="{AB0707A0-B31A-45C3-AEEB-2344636DF8FD}"/>
          </ac:spMkLst>
        </pc:spChg>
        <pc:spChg chg="mod">
          <ac:chgData name="Lindsay Grix" userId="a678036f-2d88-407c-addb-d0af3fea6eec" providerId="ADAL" clId="{7C00B47A-7E03-4469-90E7-86FADE2F6481}" dt="2018-10-03T11:30:38.157" v="26" actId="404"/>
          <ac:spMkLst>
            <pc:docMk/>
            <pc:sldMk cId="310986706" sldId="386"/>
            <ac:spMk id="19" creationId="{5252A847-DE45-4FA3-A1F8-EEBEB845FF8E}"/>
          </ac:spMkLst>
        </pc:spChg>
      </pc:sldChg>
      <pc:sldChg chg="modSp">
        <pc:chgData name="Lindsay Grix" userId="a678036f-2d88-407c-addb-d0af3fea6eec" providerId="ADAL" clId="{7C00B47A-7E03-4469-90E7-86FADE2F6481}" dt="2018-10-03T11:29:45.936" v="8" actId="404"/>
        <pc:sldMkLst>
          <pc:docMk/>
          <pc:sldMk cId="3401100034" sldId="390"/>
        </pc:sldMkLst>
        <pc:spChg chg="mod">
          <ac:chgData name="Lindsay Grix" userId="a678036f-2d88-407c-addb-d0af3fea6eec" providerId="ADAL" clId="{7C00B47A-7E03-4469-90E7-86FADE2F6481}" dt="2018-10-03T11:29:45.936" v="8" actId="404"/>
          <ac:spMkLst>
            <pc:docMk/>
            <pc:sldMk cId="3401100034" sldId="390"/>
            <ac:spMk id="7" creationId="{C0CD6503-388C-4F9E-9FB0-9053D8579D01}"/>
          </ac:spMkLst>
        </pc:spChg>
      </pc:sldChg>
    </pc:docChg>
  </pc:docChgLst>
  <pc:docChgLst>
    <pc:chgData name="Siàn Stebbings" userId="e14ea2a2-07d0-4302-97b9-16dc822a37cc" providerId="ADAL" clId="{2C422A96-C8C1-4ADD-ACDD-B6DD6801A1A3}"/>
  </pc:docChgLst>
  <pc:docChgLst>
    <pc:chgData name="Ashleigh Sobol" userId="8430f2a2-602f-4dde-a79b-412efd9dd8bf" providerId="ADAL" clId="{EBBEA64A-49F4-4886-BEAA-20A5E6C5C884}"/>
    <pc:docChg chg="modSld">
      <pc:chgData name="Ashleigh Sobol" userId="8430f2a2-602f-4dde-a79b-412efd9dd8bf" providerId="ADAL" clId="{EBBEA64A-49F4-4886-BEAA-20A5E6C5C884}" dt="2018-11-06T09:14:21.213" v="0"/>
      <pc:docMkLst>
        <pc:docMk/>
      </pc:docMkLst>
      <pc:sldChg chg="modSp">
        <pc:chgData name="Ashleigh Sobol" userId="8430f2a2-602f-4dde-a79b-412efd9dd8bf" providerId="ADAL" clId="{EBBEA64A-49F4-4886-BEAA-20A5E6C5C884}" dt="2018-11-06T09:14:21.213" v="0"/>
        <pc:sldMkLst>
          <pc:docMk/>
          <pc:sldMk cId="2637481266" sldId="256"/>
        </pc:sldMkLst>
        <pc:spChg chg="mod">
          <ac:chgData name="Ashleigh Sobol" userId="8430f2a2-602f-4dde-a79b-412efd9dd8bf" providerId="ADAL" clId="{EBBEA64A-49F4-4886-BEAA-20A5E6C5C884}" dt="2018-11-06T09:14:21.213" v="0"/>
          <ac:spMkLst>
            <pc:docMk/>
            <pc:sldMk cId="2637481266" sldId="256"/>
            <ac:spMk id="17" creationId="{0F18B4CD-798D-4EA5-92CF-7A4BB6DD9812}"/>
          </ac:spMkLst>
        </pc:spChg>
      </pc:sldChg>
      <pc:sldChg chg="modSp">
        <pc:chgData name="Ashleigh Sobol" userId="8430f2a2-602f-4dde-a79b-412efd9dd8bf" providerId="ADAL" clId="{EBBEA64A-49F4-4886-BEAA-20A5E6C5C884}" dt="2018-11-06T09:14:21.213" v="0"/>
        <pc:sldMkLst>
          <pc:docMk/>
          <pc:sldMk cId="636014570" sldId="314"/>
        </pc:sldMkLst>
        <pc:spChg chg="mod">
          <ac:chgData name="Ashleigh Sobol" userId="8430f2a2-602f-4dde-a79b-412efd9dd8bf" providerId="ADAL" clId="{EBBEA64A-49F4-4886-BEAA-20A5E6C5C884}" dt="2018-11-06T09:14:21.213" v="0"/>
          <ac:spMkLst>
            <pc:docMk/>
            <pc:sldMk cId="636014570" sldId="314"/>
            <ac:spMk id="17" creationId="{0F18B4CD-798D-4EA5-92CF-7A4BB6DD9812}"/>
          </ac:spMkLst>
        </pc:spChg>
      </pc:sldChg>
      <pc:sldChg chg="modSp">
        <pc:chgData name="Ashleigh Sobol" userId="8430f2a2-602f-4dde-a79b-412efd9dd8bf" providerId="ADAL" clId="{EBBEA64A-49F4-4886-BEAA-20A5E6C5C884}" dt="2018-11-06T09:14:21.213" v="0"/>
        <pc:sldMkLst>
          <pc:docMk/>
          <pc:sldMk cId="36917022" sldId="360"/>
        </pc:sldMkLst>
        <pc:spChg chg="mod">
          <ac:chgData name="Ashleigh Sobol" userId="8430f2a2-602f-4dde-a79b-412efd9dd8bf" providerId="ADAL" clId="{EBBEA64A-49F4-4886-BEAA-20A5E6C5C884}" dt="2018-11-06T09:14:21.213" v="0"/>
          <ac:spMkLst>
            <pc:docMk/>
            <pc:sldMk cId="36917022" sldId="360"/>
            <ac:spMk id="17" creationId="{0F18B4CD-798D-4EA5-92CF-7A4BB6DD9812}"/>
          </ac:spMkLst>
        </pc:spChg>
      </pc:sldChg>
      <pc:sldChg chg="modSp">
        <pc:chgData name="Ashleigh Sobol" userId="8430f2a2-602f-4dde-a79b-412efd9dd8bf" providerId="ADAL" clId="{EBBEA64A-49F4-4886-BEAA-20A5E6C5C884}" dt="2018-11-06T09:14:21.213" v="0"/>
        <pc:sldMkLst>
          <pc:docMk/>
          <pc:sldMk cId="1035052751" sldId="361"/>
        </pc:sldMkLst>
        <pc:spChg chg="mod">
          <ac:chgData name="Ashleigh Sobol" userId="8430f2a2-602f-4dde-a79b-412efd9dd8bf" providerId="ADAL" clId="{EBBEA64A-49F4-4886-BEAA-20A5E6C5C884}" dt="2018-11-06T09:14:21.213" v="0"/>
          <ac:spMkLst>
            <pc:docMk/>
            <pc:sldMk cId="1035052751" sldId="361"/>
            <ac:spMk id="17" creationId="{0F18B4CD-798D-4EA5-92CF-7A4BB6DD9812}"/>
          </ac:spMkLst>
        </pc:spChg>
      </pc:sldChg>
      <pc:sldChg chg="modSp">
        <pc:chgData name="Ashleigh Sobol" userId="8430f2a2-602f-4dde-a79b-412efd9dd8bf" providerId="ADAL" clId="{EBBEA64A-49F4-4886-BEAA-20A5E6C5C884}" dt="2018-11-06T09:14:21.213" v="0"/>
        <pc:sldMkLst>
          <pc:docMk/>
          <pc:sldMk cId="310986706" sldId="386"/>
        </pc:sldMkLst>
        <pc:spChg chg="mod">
          <ac:chgData name="Ashleigh Sobol" userId="8430f2a2-602f-4dde-a79b-412efd9dd8bf" providerId="ADAL" clId="{EBBEA64A-49F4-4886-BEAA-20A5E6C5C884}" dt="2018-11-06T09:14:21.213" v="0"/>
          <ac:spMkLst>
            <pc:docMk/>
            <pc:sldMk cId="310986706" sldId="386"/>
            <ac:spMk id="17" creationId="{0F18B4CD-798D-4EA5-92CF-7A4BB6DD9812}"/>
          </ac:spMkLst>
        </pc:spChg>
      </pc:sldChg>
      <pc:sldChg chg="modSp">
        <pc:chgData name="Ashleigh Sobol" userId="8430f2a2-602f-4dde-a79b-412efd9dd8bf" providerId="ADAL" clId="{EBBEA64A-49F4-4886-BEAA-20A5E6C5C884}" dt="2018-11-06T09:14:21.213" v="0"/>
        <pc:sldMkLst>
          <pc:docMk/>
          <pc:sldMk cId="3401100034" sldId="390"/>
        </pc:sldMkLst>
        <pc:spChg chg="mod">
          <ac:chgData name="Ashleigh Sobol" userId="8430f2a2-602f-4dde-a79b-412efd9dd8bf" providerId="ADAL" clId="{EBBEA64A-49F4-4886-BEAA-20A5E6C5C884}" dt="2018-11-06T09:14:21.213" v="0"/>
          <ac:spMkLst>
            <pc:docMk/>
            <pc:sldMk cId="3401100034" sldId="390"/>
            <ac:spMk id="17" creationId="{0F18B4CD-798D-4EA5-92CF-7A4BB6DD9812}"/>
          </ac:spMkLst>
        </pc:spChg>
      </pc:sldChg>
      <pc:sldChg chg="modSp">
        <pc:chgData name="Ashleigh Sobol" userId="8430f2a2-602f-4dde-a79b-412efd9dd8bf" providerId="ADAL" clId="{EBBEA64A-49F4-4886-BEAA-20A5E6C5C884}" dt="2018-11-06T09:14:21.213" v="0"/>
        <pc:sldMkLst>
          <pc:docMk/>
          <pc:sldMk cId="1204372888" sldId="392"/>
        </pc:sldMkLst>
        <pc:spChg chg="mod">
          <ac:chgData name="Ashleigh Sobol" userId="8430f2a2-602f-4dde-a79b-412efd9dd8bf" providerId="ADAL" clId="{EBBEA64A-49F4-4886-BEAA-20A5E6C5C884}" dt="2018-11-06T09:14:21.213" v="0"/>
          <ac:spMkLst>
            <pc:docMk/>
            <pc:sldMk cId="1204372888" sldId="392"/>
            <ac:spMk id="17" creationId="{0F18B4CD-798D-4EA5-92CF-7A4BB6DD9812}"/>
          </ac:spMkLst>
        </pc:spChg>
      </pc:sldChg>
    </pc:docChg>
  </pc:docChgLst>
  <pc:docChgLst>
    <pc:chgData name="Siàn Stebbings" userId="e14ea2a2-07d0-4302-97b9-16dc822a37cc" providerId="ADAL" clId="{95AFACEC-68E8-4018-9E33-CF74DF3E9171}"/>
  </pc:docChgLst>
  <pc:docChgLst>
    <pc:chgData name="Victoria Worthington" userId="3602fdab-493b-4fe0-87da-353562330a36" providerId="ADAL" clId="{F86E55E2-2685-44C9-B2B3-4415080EECF3}"/>
    <pc:docChg chg="modSld">
      <pc:chgData name="Victoria Worthington" userId="3602fdab-493b-4fe0-87da-353562330a36" providerId="ADAL" clId="{F86E55E2-2685-44C9-B2B3-4415080EECF3}" dt="2018-12-13T13:42:48.046" v="5" actId="20577"/>
      <pc:docMkLst>
        <pc:docMk/>
      </pc:docMkLst>
      <pc:sldChg chg="modSp">
        <pc:chgData name="Victoria Worthington" userId="3602fdab-493b-4fe0-87da-353562330a36" providerId="ADAL" clId="{F86E55E2-2685-44C9-B2B3-4415080EECF3}" dt="2018-12-13T13:42:48.046" v="5" actId="20577"/>
        <pc:sldMkLst>
          <pc:docMk/>
          <pc:sldMk cId="2850619181" sldId="399"/>
        </pc:sldMkLst>
        <pc:spChg chg="mod">
          <ac:chgData name="Victoria Worthington" userId="3602fdab-493b-4fe0-87da-353562330a36" providerId="ADAL" clId="{F86E55E2-2685-44C9-B2B3-4415080EECF3}" dt="2018-12-13T13:42:48.046" v="5" actId="20577"/>
          <ac:spMkLst>
            <pc:docMk/>
            <pc:sldMk cId="2850619181" sldId="399"/>
            <ac:spMk id="19" creationId="{5252A847-DE45-4FA3-A1F8-EEBEB845FF8E}"/>
          </ac:spMkLst>
        </pc:spChg>
      </pc:sldChg>
      <pc:sldChg chg="modSp">
        <pc:chgData name="Victoria Worthington" userId="3602fdab-493b-4fe0-87da-353562330a36" providerId="ADAL" clId="{F86E55E2-2685-44C9-B2B3-4415080EECF3}" dt="2018-12-13T13:42:43.715" v="4" actId="6549"/>
        <pc:sldMkLst>
          <pc:docMk/>
          <pc:sldMk cId="2463640640" sldId="400"/>
        </pc:sldMkLst>
        <pc:spChg chg="mod">
          <ac:chgData name="Victoria Worthington" userId="3602fdab-493b-4fe0-87da-353562330a36" providerId="ADAL" clId="{F86E55E2-2685-44C9-B2B3-4415080EECF3}" dt="2018-12-13T13:42:43.715" v="4" actId="6549"/>
          <ac:spMkLst>
            <pc:docMk/>
            <pc:sldMk cId="2463640640" sldId="400"/>
            <ac:spMk id="19" creationId="{5252A847-DE45-4FA3-A1F8-EEBEB845FF8E}"/>
          </ac:spMkLst>
        </pc:spChg>
      </pc:sldChg>
    </pc:docChg>
  </pc:docChgLst>
  <pc:docChgLst>
    <pc:chgData name="Eleanor Simpson" userId="975f5492-d74c-431c-90fe-9bfc34b8124b" providerId="ADAL" clId="{DA888BFF-1A2E-456B-AF7F-FBD5651576DA}"/>
    <pc:docChg chg="undo custSel addSld modSld sldOrd">
      <pc:chgData name="Eleanor Simpson" userId="975f5492-d74c-431c-90fe-9bfc34b8124b" providerId="ADAL" clId="{DA888BFF-1A2E-456B-AF7F-FBD5651576DA}" dt="2018-12-05T14:40:44.748" v="1069" actId="1036"/>
      <pc:docMkLst>
        <pc:docMk/>
      </pc:docMkLst>
      <pc:sldChg chg="modSp">
        <pc:chgData name="Eleanor Simpson" userId="975f5492-d74c-431c-90fe-9bfc34b8124b" providerId="ADAL" clId="{DA888BFF-1A2E-456B-AF7F-FBD5651576DA}" dt="2018-12-05T14:06:01.930" v="100" actId="207"/>
        <pc:sldMkLst>
          <pc:docMk/>
          <pc:sldMk cId="2637481266" sldId="256"/>
        </pc:sldMkLst>
        <pc:spChg chg="mod">
          <ac:chgData name="Eleanor Simpson" userId="975f5492-d74c-431c-90fe-9bfc34b8124b" providerId="ADAL" clId="{DA888BFF-1A2E-456B-AF7F-FBD5651576DA}" dt="2018-12-05T14:06:01.930" v="100" actId="207"/>
          <ac:spMkLst>
            <pc:docMk/>
            <pc:sldMk cId="2637481266" sldId="256"/>
            <ac:spMk id="19" creationId="{5252A847-DE45-4FA3-A1F8-EEBEB845FF8E}"/>
          </ac:spMkLst>
        </pc:spChg>
      </pc:sldChg>
      <pc:sldChg chg="addSp delSp modSp">
        <pc:chgData name="Eleanor Simpson" userId="975f5492-d74c-431c-90fe-9bfc34b8124b" providerId="ADAL" clId="{DA888BFF-1A2E-456B-AF7F-FBD5651576DA}" dt="2018-12-05T14:35:46.826" v="993" actId="478"/>
        <pc:sldMkLst>
          <pc:docMk/>
          <pc:sldMk cId="636014570" sldId="314"/>
        </pc:sldMkLst>
        <pc:spChg chg="add del mod">
          <ac:chgData name="Eleanor Simpson" userId="975f5492-d74c-431c-90fe-9bfc34b8124b" providerId="ADAL" clId="{DA888BFF-1A2E-456B-AF7F-FBD5651576DA}" dt="2018-12-05T14:35:46.826" v="993" actId="478"/>
          <ac:spMkLst>
            <pc:docMk/>
            <pc:sldMk cId="636014570" sldId="314"/>
            <ac:spMk id="2" creationId="{FB896A61-3072-41F9-882B-E34C6E47E44E}"/>
          </ac:spMkLst>
        </pc:spChg>
        <pc:spChg chg="mod">
          <ac:chgData name="Eleanor Simpson" userId="975f5492-d74c-431c-90fe-9bfc34b8124b" providerId="ADAL" clId="{DA888BFF-1A2E-456B-AF7F-FBD5651576DA}" dt="2018-12-05T14:33:13.597" v="945" actId="20577"/>
          <ac:spMkLst>
            <pc:docMk/>
            <pc:sldMk cId="636014570" sldId="314"/>
            <ac:spMk id="19" creationId="{5252A847-DE45-4FA3-A1F8-EEBEB845FF8E}"/>
          </ac:spMkLst>
        </pc:spChg>
      </pc:sldChg>
      <pc:sldChg chg="modSp">
        <pc:chgData name="Eleanor Simpson" userId="975f5492-d74c-431c-90fe-9bfc34b8124b" providerId="ADAL" clId="{DA888BFF-1A2E-456B-AF7F-FBD5651576DA}" dt="2018-12-05T14:21:12.495" v="665" actId="6549"/>
        <pc:sldMkLst>
          <pc:docMk/>
          <pc:sldMk cId="36917022" sldId="360"/>
        </pc:sldMkLst>
        <pc:spChg chg="mod">
          <ac:chgData name="Eleanor Simpson" userId="975f5492-d74c-431c-90fe-9bfc34b8124b" providerId="ADAL" clId="{DA888BFF-1A2E-456B-AF7F-FBD5651576DA}" dt="2018-12-05T14:21:12.495" v="665" actId="6549"/>
          <ac:spMkLst>
            <pc:docMk/>
            <pc:sldMk cId="36917022" sldId="360"/>
            <ac:spMk id="19" creationId="{5252A847-DE45-4FA3-A1F8-EEBEB845FF8E}"/>
          </ac:spMkLst>
        </pc:spChg>
      </pc:sldChg>
      <pc:sldChg chg="addSp delSp modSp">
        <pc:chgData name="Eleanor Simpson" userId="975f5492-d74c-431c-90fe-9bfc34b8124b" providerId="ADAL" clId="{DA888BFF-1A2E-456B-AF7F-FBD5651576DA}" dt="2018-12-05T14:40:44.748" v="1069" actId="1036"/>
        <pc:sldMkLst>
          <pc:docMk/>
          <pc:sldMk cId="1035052751" sldId="361"/>
        </pc:sldMkLst>
        <pc:spChg chg="mod">
          <ac:chgData name="Eleanor Simpson" userId="975f5492-d74c-431c-90fe-9bfc34b8124b" providerId="ADAL" clId="{DA888BFF-1A2E-456B-AF7F-FBD5651576DA}" dt="2018-12-05T14:13:58.964" v="503" actId="20577"/>
          <ac:spMkLst>
            <pc:docMk/>
            <pc:sldMk cId="1035052751" sldId="361"/>
            <ac:spMk id="19" creationId="{5252A847-DE45-4FA3-A1F8-EEBEB845FF8E}"/>
          </ac:spMkLst>
        </pc:spChg>
        <pc:graphicFrameChg chg="del modGraphic">
          <ac:chgData name="Eleanor Simpson" userId="975f5492-d74c-431c-90fe-9bfc34b8124b" providerId="ADAL" clId="{DA888BFF-1A2E-456B-AF7F-FBD5651576DA}" dt="2018-12-05T14:09:25.439" v="329" actId="478"/>
          <ac:graphicFrameMkLst>
            <pc:docMk/>
            <pc:sldMk cId="1035052751" sldId="361"/>
            <ac:graphicFrameMk id="7" creationId="{D6AD1604-6368-474F-90F1-26D250AEF51C}"/>
          </ac:graphicFrameMkLst>
        </pc:graphicFrameChg>
        <pc:picChg chg="add mod">
          <ac:chgData name="Eleanor Simpson" userId="975f5492-d74c-431c-90fe-9bfc34b8124b" providerId="ADAL" clId="{DA888BFF-1A2E-456B-AF7F-FBD5651576DA}" dt="2018-12-05T14:13:14.184" v="425" actId="14100"/>
          <ac:picMkLst>
            <pc:docMk/>
            <pc:sldMk cId="1035052751" sldId="361"/>
            <ac:picMk id="8" creationId="{40060EF0-2157-4031-AA76-115922EFCF3E}"/>
          </ac:picMkLst>
        </pc:picChg>
        <pc:picChg chg="add mod">
          <ac:chgData name="Eleanor Simpson" userId="975f5492-d74c-431c-90fe-9bfc34b8124b" providerId="ADAL" clId="{DA888BFF-1A2E-456B-AF7F-FBD5651576DA}" dt="2018-12-05T14:13:14.184" v="425" actId="14100"/>
          <ac:picMkLst>
            <pc:docMk/>
            <pc:sldMk cId="1035052751" sldId="361"/>
            <ac:picMk id="9" creationId="{B3077960-C902-4813-85EC-4230C5E5987A}"/>
          </ac:picMkLst>
        </pc:picChg>
        <pc:picChg chg="add mod">
          <ac:chgData name="Eleanor Simpson" userId="975f5492-d74c-431c-90fe-9bfc34b8124b" providerId="ADAL" clId="{DA888BFF-1A2E-456B-AF7F-FBD5651576DA}" dt="2018-12-05T14:14:08.430" v="505" actId="1035"/>
          <ac:picMkLst>
            <pc:docMk/>
            <pc:sldMk cId="1035052751" sldId="361"/>
            <ac:picMk id="10" creationId="{684CA415-6C4A-4C57-BF44-482A1E0EACA3}"/>
          </ac:picMkLst>
        </pc:picChg>
        <pc:picChg chg="add mod">
          <ac:chgData name="Eleanor Simpson" userId="975f5492-d74c-431c-90fe-9bfc34b8124b" providerId="ADAL" clId="{DA888BFF-1A2E-456B-AF7F-FBD5651576DA}" dt="2018-12-05T14:14:08.430" v="505" actId="1035"/>
          <ac:picMkLst>
            <pc:docMk/>
            <pc:sldMk cId="1035052751" sldId="361"/>
            <ac:picMk id="11" creationId="{9B37F73C-1848-4077-AB5C-1133B01A89B4}"/>
          </ac:picMkLst>
        </pc:picChg>
        <pc:picChg chg="add mod">
          <ac:chgData name="Eleanor Simpson" userId="975f5492-d74c-431c-90fe-9bfc34b8124b" providerId="ADAL" clId="{DA888BFF-1A2E-456B-AF7F-FBD5651576DA}" dt="2018-12-05T14:14:08.430" v="505" actId="1035"/>
          <ac:picMkLst>
            <pc:docMk/>
            <pc:sldMk cId="1035052751" sldId="361"/>
            <ac:picMk id="12" creationId="{15451318-2826-476A-B44D-73C1D5726F2F}"/>
          </ac:picMkLst>
        </pc:picChg>
        <pc:picChg chg="add mod">
          <ac:chgData name="Eleanor Simpson" userId="975f5492-d74c-431c-90fe-9bfc34b8124b" providerId="ADAL" clId="{DA888BFF-1A2E-456B-AF7F-FBD5651576DA}" dt="2018-12-05T14:14:08.430" v="505" actId="1035"/>
          <ac:picMkLst>
            <pc:docMk/>
            <pc:sldMk cId="1035052751" sldId="361"/>
            <ac:picMk id="13" creationId="{0DB13CC9-92E6-4730-8A81-4F67167ADBD7}"/>
          </ac:picMkLst>
        </pc:picChg>
        <pc:picChg chg="add mod">
          <ac:chgData name="Eleanor Simpson" userId="975f5492-d74c-431c-90fe-9bfc34b8124b" providerId="ADAL" clId="{DA888BFF-1A2E-456B-AF7F-FBD5651576DA}" dt="2018-12-05T14:14:08.430" v="505" actId="1035"/>
          <ac:picMkLst>
            <pc:docMk/>
            <pc:sldMk cId="1035052751" sldId="361"/>
            <ac:picMk id="14" creationId="{A907077B-E5D4-46F1-AA5B-F2C94C2AC5DE}"/>
          </ac:picMkLst>
        </pc:picChg>
        <pc:picChg chg="add mod">
          <ac:chgData name="Eleanor Simpson" userId="975f5492-d74c-431c-90fe-9bfc34b8124b" providerId="ADAL" clId="{DA888BFF-1A2E-456B-AF7F-FBD5651576DA}" dt="2018-12-05T14:14:08.430" v="505" actId="1035"/>
          <ac:picMkLst>
            <pc:docMk/>
            <pc:sldMk cId="1035052751" sldId="361"/>
            <ac:picMk id="15" creationId="{CF066B63-A110-4915-818E-F578BA76808B}"/>
          </ac:picMkLst>
        </pc:picChg>
        <pc:picChg chg="add mod">
          <ac:chgData name="Eleanor Simpson" userId="975f5492-d74c-431c-90fe-9bfc34b8124b" providerId="ADAL" clId="{DA888BFF-1A2E-456B-AF7F-FBD5651576DA}" dt="2018-12-05T14:40:44.748" v="1069" actId="1036"/>
          <ac:picMkLst>
            <pc:docMk/>
            <pc:sldMk cId="1035052751" sldId="361"/>
            <ac:picMk id="20" creationId="{381206B1-4C0D-4C35-9226-ACDDAB4EB0F4}"/>
          </ac:picMkLst>
        </pc:picChg>
        <pc:picChg chg="add mod">
          <ac:chgData name="Eleanor Simpson" userId="975f5492-d74c-431c-90fe-9bfc34b8124b" providerId="ADAL" clId="{DA888BFF-1A2E-456B-AF7F-FBD5651576DA}" dt="2018-12-05T14:40:44.748" v="1069" actId="1036"/>
          <ac:picMkLst>
            <pc:docMk/>
            <pc:sldMk cId="1035052751" sldId="361"/>
            <ac:picMk id="21" creationId="{F6BD00EA-E1EA-4E26-A626-12FD234C62AD}"/>
          </ac:picMkLst>
        </pc:picChg>
        <pc:picChg chg="add mod">
          <ac:chgData name="Eleanor Simpson" userId="975f5492-d74c-431c-90fe-9bfc34b8124b" providerId="ADAL" clId="{DA888BFF-1A2E-456B-AF7F-FBD5651576DA}" dt="2018-12-05T14:40:44.748" v="1069" actId="1036"/>
          <ac:picMkLst>
            <pc:docMk/>
            <pc:sldMk cId="1035052751" sldId="361"/>
            <ac:picMk id="22" creationId="{433D9F54-C4FA-4F5D-9785-9DDBD641598A}"/>
          </ac:picMkLst>
        </pc:picChg>
      </pc:sldChg>
      <pc:sldChg chg="delSp modSp ord">
        <pc:chgData name="Eleanor Simpson" userId="975f5492-d74c-431c-90fe-9bfc34b8124b" providerId="ADAL" clId="{DA888BFF-1A2E-456B-AF7F-FBD5651576DA}" dt="2018-12-05T14:32:02.110" v="910" actId="6549"/>
        <pc:sldMkLst>
          <pc:docMk/>
          <pc:sldMk cId="310986706" sldId="386"/>
        </pc:sldMkLst>
        <pc:spChg chg="del">
          <ac:chgData name="Eleanor Simpson" userId="975f5492-d74c-431c-90fe-9bfc34b8124b" providerId="ADAL" clId="{DA888BFF-1A2E-456B-AF7F-FBD5651576DA}" dt="2018-12-05T14:31:09.056" v="883" actId="478"/>
          <ac:spMkLst>
            <pc:docMk/>
            <pc:sldMk cId="310986706" sldId="386"/>
            <ac:spMk id="2" creationId="{AB0707A0-B31A-45C3-AEEB-2344636DF8FD}"/>
          </ac:spMkLst>
        </pc:spChg>
        <pc:spChg chg="mod">
          <ac:chgData name="Eleanor Simpson" userId="975f5492-d74c-431c-90fe-9bfc34b8124b" providerId="ADAL" clId="{DA888BFF-1A2E-456B-AF7F-FBD5651576DA}" dt="2018-12-05T14:32:02.110" v="910" actId="6549"/>
          <ac:spMkLst>
            <pc:docMk/>
            <pc:sldMk cId="310986706" sldId="386"/>
            <ac:spMk id="19" creationId="{5252A847-DE45-4FA3-A1F8-EEBEB845FF8E}"/>
          </ac:spMkLst>
        </pc:spChg>
      </pc:sldChg>
      <pc:sldChg chg="modSp">
        <pc:chgData name="Eleanor Simpson" userId="975f5492-d74c-431c-90fe-9bfc34b8124b" providerId="ADAL" clId="{DA888BFF-1A2E-456B-AF7F-FBD5651576DA}" dt="2018-12-05T14:40:20.687" v="1061" actId="207"/>
        <pc:sldMkLst>
          <pc:docMk/>
          <pc:sldMk cId="3401100034" sldId="390"/>
        </pc:sldMkLst>
        <pc:spChg chg="mod">
          <ac:chgData name="Eleanor Simpson" userId="975f5492-d74c-431c-90fe-9bfc34b8124b" providerId="ADAL" clId="{DA888BFF-1A2E-456B-AF7F-FBD5651576DA}" dt="2018-12-05T14:40:20.687" v="1061" actId="207"/>
          <ac:spMkLst>
            <pc:docMk/>
            <pc:sldMk cId="3401100034" sldId="390"/>
            <ac:spMk id="7" creationId="{C0CD6503-388C-4F9E-9FB0-9053D8579D01}"/>
          </ac:spMkLst>
        </pc:spChg>
      </pc:sldChg>
      <pc:sldChg chg="modSp">
        <pc:chgData name="Eleanor Simpson" userId="975f5492-d74c-431c-90fe-9bfc34b8124b" providerId="ADAL" clId="{DA888BFF-1A2E-456B-AF7F-FBD5651576DA}" dt="2018-12-05T14:08:28.924" v="235" actId="113"/>
        <pc:sldMkLst>
          <pc:docMk/>
          <pc:sldMk cId="1204372888" sldId="392"/>
        </pc:sldMkLst>
        <pc:spChg chg="mod">
          <ac:chgData name="Eleanor Simpson" userId="975f5492-d74c-431c-90fe-9bfc34b8124b" providerId="ADAL" clId="{DA888BFF-1A2E-456B-AF7F-FBD5651576DA}" dt="2018-12-05T14:08:28.924" v="235" actId="113"/>
          <ac:spMkLst>
            <pc:docMk/>
            <pc:sldMk cId="1204372888" sldId="392"/>
            <ac:spMk id="19" creationId="{5252A847-DE45-4FA3-A1F8-EEBEB845FF8E}"/>
          </ac:spMkLst>
        </pc:spChg>
      </pc:sldChg>
      <pc:sldChg chg="add">
        <pc:chgData name="Eleanor Simpson" userId="975f5492-d74c-431c-90fe-9bfc34b8124b" providerId="ADAL" clId="{DA888BFF-1A2E-456B-AF7F-FBD5651576DA}" dt="2018-12-05T14:21:07.589" v="664"/>
        <pc:sldMkLst>
          <pc:docMk/>
          <pc:sldMk cId="710791315" sldId="394"/>
        </pc:sldMkLst>
      </pc:sldChg>
      <pc:sldChg chg="addSp modSp add">
        <pc:chgData name="Eleanor Simpson" userId="975f5492-d74c-431c-90fe-9bfc34b8124b" providerId="ADAL" clId="{DA888BFF-1A2E-456B-AF7F-FBD5651576DA}" dt="2018-12-05T14:23:56.104" v="804" actId="208"/>
        <pc:sldMkLst>
          <pc:docMk/>
          <pc:sldMk cId="2693796046" sldId="395"/>
        </pc:sldMkLst>
        <pc:spChg chg="add mod">
          <ac:chgData name="Eleanor Simpson" userId="975f5492-d74c-431c-90fe-9bfc34b8124b" providerId="ADAL" clId="{DA888BFF-1A2E-456B-AF7F-FBD5651576DA}" dt="2018-12-05T14:23:56.104" v="804" actId="208"/>
          <ac:spMkLst>
            <pc:docMk/>
            <pc:sldMk cId="2693796046" sldId="395"/>
            <ac:spMk id="6" creationId="{215C3DDD-C162-495C-9A56-E01894441FD7}"/>
          </ac:spMkLst>
        </pc:spChg>
        <pc:spChg chg="add mod">
          <ac:chgData name="Eleanor Simpson" userId="975f5492-d74c-431c-90fe-9bfc34b8124b" providerId="ADAL" clId="{DA888BFF-1A2E-456B-AF7F-FBD5651576DA}" dt="2018-12-05T14:23:56.104" v="804" actId="208"/>
          <ac:spMkLst>
            <pc:docMk/>
            <pc:sldMk cId="2693796046" sldId="395"/>
            <ac:spMk id="7" creationId="{C510F65E-19FF-49FD-B953-5DAD8A081366}"/>
          </ac:spMkLst>
        </pc:spChg>
        <pc:spChg chg="mod">
          <ac:chgData name="Eleanor Simpson" userId="975f5492-d74c-431c-90fe-9bfc34b8124b" providerId="ADAL" clId="{DA888BFF-1A2E-456B-AF7F-FBD5651576DA}" dt="2018-12-05T14:22:28.052" v="673" actId="6549"/>
          <ac:spMkLst>
            <pc:docMk/>
            <pc:sldMk cId="2693796046" sldId="395"/>
            <ac:spMk id="19" creationId="{5252A847-DE45-4FA3-A1F8-EEBEB845FF8E}"/>
          </ac:spMkLst>
        </pc:spChg>
      </pc:sldChg>
      <pc:sldChg chg="modSp add">
        <pc:chgData name="Eleanor Simpson" userId="975f5492-d74c-431c-90fe-9bfc34b8124b" providerId="ADAL" clId="{DA888BFF-1A2E-456B-AF7F-FBD5651576DA}" dt="2018-12-05T14:24:25.347" v="807" actId="208"/>
        <pc:sldMkLst>
          <pc:docMk/>
          <pc:sldMk cId="3791692745" sldId="396"/>
        </pc:sldMkLst>
        <pc:spChg chg="mod">
          <ac:chgData name="Eleanor Simpson" userId="975f5492-d74c-431c-90fe-9bfc34b8124b" providerId="ADAL" clId="{DA888BFF-1A2E-456B-AF7F-FBD5651576DA}" dt="2018-12-05T14:24:25.347" v="807" actId="208"/>
          <ac:spMkLst>
            <pc:docMk/>
            <pc:sldMk cId="3791692745" sldId="396"/>
            <ac:spMk id="7" creationId="{C510F65E-19FF-49FD-B953-5DAD8A081366}"/>
          </ac:spMkLst>
        </pc:spChg>
      </pc:sldChg>
      <pc:sldChg chg="delSp modSp add">
        <pc:chgData name="Eleanor Simpson" userId="975f5492-d74c-431c-90fe-9bfc34b8124b" providerId="ADAL" clId="{DA888BFF-1A2E-456B-AF7F-FBD5651576DA}" dt="2018-12-05T14:26:43.034" v="825" actId="6549"/>
        <pc:sldMkLst>
          <pc:docMk/>
          <pc:sldMk cId="1616833000" sldId="397"/>
        </pc:sldMkLst>
        <pc:spChg chg="del">
          <ac:chgData name="Eleanor Simpson" userId="975f5492-d74c-431c-90fe-9bfc34b8124b" providerId="ADAL" clId="{DA888BFF-1A2E-456B-AF7F-FBD5651576DA}" dt="2018-12-05T14:25:36.709" v="815" actId="478"/>
          <ac:spMkLst>
            <pc:docMk/>
            <pc:sldMk cId="1616833000" sldId="397"/>
            <ac:spMk id="6" creationId="{215C3DDD-C162-495C-9A56-E01894441FD7}"/>
          </ac:spMkLst>
        </pc:spChg>
        <pc:spChg chg="del">
          <ac:chgData name="Eleanor Simpson" userId="975f5492-d74c-431c-90fe-9bfc34b8124b" providerId="ADAL" clId="{DA888BFF-1A2E-456B-AF7F-FBD5651576DA}" dt="2018-12-05T14:25:36.709" v="815" actId="478"/>
          <ac:spMkLst>
            <pc:docMk/>
            <pc:sldMk cId="1616833000" sldId="397"/>
            <ac:spMk id="7" creationId="{C510F65E-19FF-49FD-B953-5DAD8A081366}"/>
          </ac:spMkLst>
        </pc:spChg>
        <pc:spChg chg="mod">
          <ac:chgData name="Eleanor Simpson" userId="975f5492-d74c-431c-90fe-9bfc34b8124b" providerId="ADAL" clId="{DA888BFF-1A2E-456B-AF7F-FBD5651576DA}" dt="2018-12-05T14:26:43.034" v="825" actId="6549"/>
          <ac:spMkLst>
            <pc:docMk/>
            <pc:sldMk cId="1616833000" sldId="397"/>
            <ac:spMk id="19" creationId="{5252A847-DE45-4FA3-A1F8-EEBEB845FF8E}"/>
          </ac:spMkLst>
        </pc:spChg>
      </pc:sldChg>
      <pc:sldChg chg="add">
        <pc:chgData name="Eleanor Simpson" userId="975f5492-d74c-431c-90fe-9bfc34b8124b" providerId="ADAL" clId="{DA888BFF-1A2E-456B-AF7F-FBD5651576DA}" dt="2018-12-05T14:26:39.211" v="824"/>
        <pc:sldMkLst>
          <pc:docMk/>
          <pc:sldMk cId="3107933123" sldId="398"/>
        </pc:sldMkLst>
      </pc:sldChg>
      <pc:sldChg chg="addSp delSp modSp add">
        <pc:chgData name="Eleanor Simpson" userId="975f5492-d74c-431c-90fe-9bfc34b8124b" providerId="ADAL" clId="{DA888BFF-1A2E-456B-AF7F-FBD5651576DA}" dt="2018-12-05T14:29:01.903" v="877" actId="478"/>
        <pc:sldMkLst>
          <pc:docMk/>
          <pc:sldMk cId="2850619181" sldId="399"/>
        </pc:sldMkLst>
        <pc:spChg chg="add del mod">
          <ac:chgData name="Eleanor Simpson" userId="975f5492-d74c-431c-90fe-9bfc34b8124b" providerId="ADAL" clId="{DA888BFF-1A2E-456B-AF7F-FBD5651576DA}" dt="2018-12-05T14:29:01.903" v="877" actId="478"/>
          <ac:spMkLst>
            <pc:docMk/>
            <pc:sldMk cId="2850619181" sldId="399"/>
            <ac:spMk id="2" creationId="{2EFFCDCD-F5F2-4721-9AB7-738120DCC713}"/>
          </ac:spMkLst>
        </pc:spChg>
        <pc:spChg chg="mod">
          <ac:chgData name="Eleanor Simpson" userId="975f5492-d74c-431c-90fe-9bfc34b8124b" providerId="ADAL" clId="{DA888BFF-1A2E-456B-AF7F-FBD5651576DA}" dt="2018-12-05T14:28:59.649" v="876" actId="6549"/>
          <ac:spMkLst>
            <pc:docMk/>
            <pc:sldMk cId="2850619181" sldId="399"/>
            <ac:spMk id="19" creationId="{5252A847-DE45-4FA3-A1F8-EEBEB845FF8E}"/>
          </ac:spMkLst>
        </pc:spChg>
      </pc:sldChg>
      <pc:sldChg chg="add">
        <pc:chgData name="Eleanor Simpson" userId="975f5492-d74c-431c-90fe-9bfc34b8124b" providerId="ADAL" clId="{DA888BFF-1A2E-456B-AF7F-FBD5651576DA}" dt="2018-12-05T14:28:54.288" v="875"/>
        <pc:sldMkLst>
          <pc:docMk/>
          <pc:sldMk cId="2463640640" sldId="400"/>
        </pc:sldMkLst>
      </pc:sldChg>
      <pc:sldChg chg="addSp modSp add">
        <pc:chgData name="Eleanor Simpson" userId="975f5492-d74c-431c-90fe-9bfc34b8124b" providerId="ADAL" clId="{DA888BFF-1A2E-456B-AF7F-FBD5651576DA}" dt="2018-12-05T14:37:42.535" v="1060" actId="6549"/>
        <pc:sldMkLst>
          <pc:docMk/>
          <pc:sldMk cId="1542156330" sldId="401"/>
        </pc:sldMkLst>
        <pc:spChg chg="mod">
          <ac:chgData name="Eleanor Simpson" userId="975f5492-d74c-431c-90fe-9bfc34b8124b" providerId="ADAL" clId="{DA888BFF-1A2E-456B-AF7F-FBD5651576DA}" dt="2018-12-05T14:37:42.535" v="1060" actId="6549"/>
          <ac:spMkLst>
            <pc:docMk/>
            <pc:sldMk cId="1542156330" sldId="401"/>
            <ac:spMk id="19" creationId="{5252A847-DE45-4FA3-A1F8-EEBEB845FF8E}"/>
          </ac:spMkLst>
        </pc:spChg>
        <pc:graphicFrameChg chg="add mod modGraphic">
          <ac:chgData name="Eleanor Simpson" userId="975f5492-d74c-431c-90fe-9bfc34b8124b" providerId="ADAL" clId="{DA888BFF-1A2E-456B-AF7F-FBD5651576DA}" dt="2018-12-05T14:36:46.891" v="1010" actId="207"/>
          <ac:graphicFrameMkLst>
            <pc:docMk/>
            <pc:sldMk cId="1542156330" sldId="401"/>
            <ac:graphicFrameMk id="6" creationId="{7BE3E4D2-D7DC-4340-B427-D44E601A704D}"/>
          </ac:graphicFrameMkLst>
        </pc:graphicFrameChg>
      </pc:sldChg>
      <pc:sldChg chg="modSp add">
        <pc:chgData name="Eleanor Simpson" userId="975f5492-d74c-431c-90fe-9bfc34b8124b" providerId="ADAL" clId="{DA888BFF-1A2E-456B-AF7F-FBD5651576DA}" dt="2018-12-05T14:32:31.034" v="941" actId="207"/>
        <pc:sldMkLst>
          <pc:docMk/>
          <pc:sldMk cId="664743518" sldId="402"/>
        </pc:sldMkLst>
        <pc:spChg chg="mod">
          <ac:chgData name="Eleanor Simpson" userId="975f5492-d74c-431c-90fe-9bfc34b8124b" providerId="ADAL" clId="{DA888BFF-1A2E-456B-AF7F-FBD5651576DA}" dt="2018-12-05T14:32:31.034" v="941" actId="207"/>
          <ac:spMkLst>
            <pc:docMk/>
            <pc:sldMk cId="664743518" sldId="402"/>
            <ac:spMk id="19" creationId="{5252A847-DE45-4FA3-A1F8-EEBEB845FF8E}"/>
          </ac:spMkLst>
        </pc:spChg>
      </pc:sldChg>
      <pc:sldChg chg="add">
        <pc:chgData name="Eleanor Simpson" userId="975f5492-d74c-431c-90fe-9bfc34b8124b" providerId="ADAL" clId="{DA888BFF-1A2E-456B-AF7F-FBD5651576DA}" dt="2018-12-05T14:31:58.301" v="909"/>
        <pc:sldMkLst>
          <pc:docMk/>
          <pc:sldMk cId="4090705386" sldId="403"/>
        </pc:sldMkLst>
      </pc:sldChg>
      <pc:sldChg chg="add">
        <pc:chgData name="Eleanor Simpson" userId="975f5492-d74c-431c-90fe-9bfc34b8124b" providerId="ADAL" clId="{DA888BFF-1A2E-456B-AF7F-FBD5651576DA}" dt="2018-12-05T14:37:37.475" v="1059"/>
        <pc:sldMkLst>
          <pc:docMk/>
          <pc:sldMk cId="2935444223" sldId="405"/>
        </pc:sldMkLst>
      </pc:sldChg>
    </pc:docChg>
  </pc:docChgLst>
  <pc:docChgLst>
    <pc:chgData name="Siàn Stebbings" userId="e14ea2a2-07d0-4302-97b9-16dc822a37cc" providerId="ADAL" clId="{06CCBD24-7A88-4826-A0E2-2A367853DBB9}"/>
  </pc:docChgLst>
  <pc:docChgLst>
    <pc:chgData name="Lindsay Grix" userId="a678036f-2d88-407c-addb-d0af3fea6eec" providerId="ADAL" clId="{543C25BA-64CB-4C1D-B519-4B049A105C3D}"/>
    <pc:docChg chg="modSld">
      <pc:chgData name="Lindsay Grix" userId="a678036f-2d88-407c-addb-d0af3fea6eec" providerId="ADAL" clId="{543C25BA-64CB-4C1D-B519-4B049A105C3D}" dt="2018-10-24T14:43:46.672" v="1" actId="207"/>
      <pc:docMkLst>
        <pc:docMk/>
      </pc:docMkLst>
      <pc:sldChg chg="modSp">
        <pc:chgData name="Lindsay Grix" userId="a678036f-2d88-407c-addb-d0af3fea6eec" providerId="ADAL" clId="{543C25BA-64CB-4C1D-B519-4B049A105C3D}" dt="2018-10-24T14:43:46.672" v="1" actId="207"/>
        <pc:sldMkLst>
          <pc:docMk/>
          <pc:sldMk cId="1035052751" sldId="361"/>
        </pc:sldMkLst>
        <pc:spChg chg="mod">
          <ac:chgData name="Lindsay Grix" userId="a678036f-2d88-407c-addb-d0af3fea6eec" providerId="ADAL" clId="{543C25BA-64CB-4C1D-B519-4B049A105C3D}" dt="2018-10-24T14:43:46.672" v="1" actId="207"/>
          <ac:spMkLst>
            <pc:docMk/>
            <pc:sldMk cId="1035052751" sldId="361"/>
            <ac:spMk id="19" creationId="{5252A847-DE45-4FA3-A1F8-EEBEB845FF8E}"/>
          </ac:spMkLst>
        </pc:spChg>
      </pc:sldChg>
      <pc:sldChg chg="modSp">
        <pc:chgData name="Lindsay Grix" userId="a678036f-2d88-407c-addb-d0af3fea6eec" providerId="ADAL" clId="{543C25BA-64CB-4C1D-B519-4B049A105C3D}" dt="2018-10-24T14:43:28.198" v="0" actId="207"/>
        <pc:sldMkLst>
          <pc:docMk/>
          <pc:sldMk cId="3401100034" sldId="390"/>
        </pc:sldMkLst>
        <pc:spChg chg="mod">
          <ac:chgData name="Lindsay Grix" userId="a678036f-2d88-407c-addb-d0af3fea6eec" providerId="ADAL" clId="{543C25BA-64CB-4C1D-B519-4B049A105C3D}" dt="2018-10-24T14:43:28.198" v="0" actId="207"/>
          <ac:spMkLst>
            <pc:docMk/>
            <pc:sldMk cId="3401100034" sldId="390"/>
            <ac:spMk id="7" creationId="{C0CD6503-388C-4F9E-9FB0-9053D8579D01}"/>
          </ac:spMkLst>
        </pc:spChg>
      </pc:sldChg>
    </pc:docChg>
  </pc:docChgLst>
  <pc:docChgLst>
    <pc:chgData name="Kyle Tidswell-Brown" userId="3518c4a0-5c99-4880-b127-cb60ccf11a39" providerId="ADAL" clId="{38B4D981-64C7-4CFA-B3B8-613EE42CBEE7}"/>
    <pc:docChg chg="undo custSel addSld delSld modSld">
      <pc:chgData name="Kyle Tidswell-Brown" userId="3518c4a0-5c99-4880-b127-cb60ccf11a39" providerId="ADAL" clId="{38B4D981-64C7-4CFA-B3B8-613EE42CBEE7}" dt="2018-12-10T12:18:53.779" v="426" actId="1076"/>
      <pc:docMkLst>
        <pc:docMk/>
      </pc:docMkLst>
      <pc:sldChg chg="modSp">
        <pc:chgData name="Kyle Tidswell-Brown" userId="3518c4a0-5c99-4880-b127-cb60ccf11a39" providerId="ADAL" clId="{38B4D981-64C7-4CFA-B3B8-613EE42CBEE7}" dt="2018-12-10T12:00:20.632" v="1" actId="20577"/>
        <pc:sldMkLst>
          <pc:docMk/>
          <pc:sldMk cId="2637481266" sldId="256"/>
        </pc:sldMkLst>
        <pc:spChg chg="mod">
          <ac:chgData name="Kyle Tidswell-Brown" userId="3518c4a0-5c99-4880-b127-cb60ccf11a39" providerId="ADAL" clId="{38B4D981-64C7-4CFA-B3B8-613EE42CBEE7}" dt="2018-12-10T12:00:20.632" v="1" actId="20577"/>
          <ac:spMkLst>
            <pc:docMk/>
            <pc:sldMk cId="2637481266" sldId="256"/>
            <ac:spMk id="19" creationId="{5252A847-DE45-4FA3-A1F8-EEBEB845FF8E}"/>
          </ac:spMkLst>
        </pc:spChg>
      </pc:sldChg>
      <pc:sldChg chg="modSp">
        <pc:chgData name="Kyle Tidswell-Brown" userId="3518c4a0-5c99-4880-b127-cb60ccf11a39" providerId="ADAL" clId="{38B4D981-64C7-4CFA-B3B8-613EE42CBEE7}" dt="2018-12-10T12:18:35.775" v="418" actId="403"/>
        <pc:sldMkLst>
          <pc:docMk/>
          <pc:sldMk cId="636014570" sldId="314"/>
        </pc:sldMkLst>
        <pc:spChg chg="mod">
          <ac:chgData name="Kyle Tidswell-Brown" userId="3518c4a0-5c99-4880-b127-cb60ccf11a39" providerId="ADAL" clId="{38B4D981-64C7-4CFA-B3B8-613EE42CBEE7}" dt="2018-12-10T12:18:35.775" v="418" actId="403"/>
          <ac:spMkLst>
            <pc:docMk/>
            <pc:sldMk cId="636014570" sldId="314"/>
            <ac:spMk id="19" creationId="{5252A847-DE45-4FA3-A1F8-EEBEB845FF8E}"/>
          </ac:spMkLst>
        </pc:spChg>
      </pc:sldChg>
      <pc:sldChg chg="modSp">
        <pc:chgData name="Kyle Tidswell-Brown" userId="3518c4a0-5c99-4880-b127-cb60ccf11a39" providerId="ADAL" clId="{38B4D981-64C7-4CFA-B3B8-613EE42CBEE7}" dt="2018-12-10T12:16:49.041" v="327" actId="403"/>
        <pc:sldMkLst>
          <pc:docMk/>
          <pc:sldMk cId="36917022" sldId="360"/>
        </pc:sldMkLst>
        <pc:spChg chg="mod">
          <ac:chgData name="Kyle Tidswell-Brown" userId="3518c4a0-5c99-4880-b127-cb60ccf11a39" providerId="ADAL" clId="{38B4D981-64C7-4CFA-B3B8-613EE42CBEE7}" dt="2018-12-10T12:16:49.041" v="327" actId="403"/>
          <ac:spMkLst>
            <pc:docMk/>
            <pc:sldMk cId="36917022" sldId="360"/>
            <ac:spMk id="19" creationId="{5252A847-DE45-4FA3-A1F8-EEBEB845FF8E}"/>
          </ac:spMkLst>
        </pc:spChg>
      </pc:sldChg>
      <pc:sldChg chg="delSp modSp">
        <pc:chgData name="Kyle Tidswell-Brown" userId="3518c4a0-5c99-4880-b127-cb60ccf11a39" providerId="ADAL" clId="{38B4D981-64C7-4CFA-B3B8-613EE42CBEE7}" dt="2018-12-10T12:02:31.117" v="13" actId="207"/>
        <pc:sldMkLst>
          <pc:docMk/>
          <pc:sldMk cId="1035052751" sldId="361"/>
        </pc:sldMkLst>
        <pc:spChg chg="mod">
          <ac:chgData name="Kyle Tidswell-Brown" userId="3518c4a0-5c99-4880-b127-cb60ccf11a39" providerId="ADAL" clId="{38B4D981-64C7-4CFA-B3B8-613EE42CBEE7}" dt="2018-12-10T12:02:31.117" v="13" actId="207"/>
          <ac:spMkLst>
            <pc:docMk/>
            <pc:sldMk cId="1035052751" sldId="361"/>
            <ac:spMk id="19" creationId="{5252A847-DE45-4FA3-A1F8-EEBEB845FF8E}"/>
          </ac:spMkLst>
        </pc:spChg>
        <pc:grpChg chg="del">
          <ac:chgData name="Kyle Tidswell-Brown" userId="3518c4a0-5c99-4880-b127-cb60ccf11a39" providerId="ADAL" clId="{38B4D981-64C7-4CFA-B3B8-613EE42CBEE7}" dt="2018-12-10T12:00:50.431" v="2" actId="478"/>
          <ac:grpSpMkLst>
            <pc:docMk/>
            <pc:sldMk cId="1035052751" sldId="361"/>
            <ac:grpSpMk id="2" creationId="{7C952639-ED39-4EDB-BB8D-67E862DE1F11}"/>
          </ac:grpSpMkLst>
        </pc:grpChg>
        <pc:grpChg chg="del">
          <ac:chgData name="Kyle Tidswell-Brown" userId="3518c4a0-5c99-4880-b127-cb60ccf11a39" providerId="ADAL" clId="{38B4D981-64C7-4CFA-B3B8-613EE42CBEE7}" dt="2018-12-10T12:00:50.431" v="2" actId="478"/>
          <ac:grpSpMkLst>
            <pc:docMk/>
            <pc:sldMk cId="1035052751" sldId="361"/>
            <ac:grpSpMk id="3" creationId="{5FD1E920-BD2E-414B-B994-639B1178A786}"/>
          </ac:grpSpMkLst>
        </pc:grpChg>
        <pc:grpChg chg="del">
          <ac:chgData name="Kyle Tidswell-Brown" userId="3518c4a0-5c99-4880-b127-cb60ccf11a39" providerId="ADAL" clId="{38B4D981-64C7-4CFA-B3B8-613EE42CBEE7}" dt="2018-12-10T12:00:50.431" v="2" actId="478"/>
          <ac:grpSpMkLst>
            <pc:docMk/>
            <pc:sldMk cId="1035052751" sldId="361"/>
            <ac:grpSpMk id="4" creationId="{99E208CE-7E74-429C-9538-C3DFC8B58730}"/>
          </ac:grpSpMkLst>
        </pc:grpChg>
      </pc:sldChg>
      <pc:sldChg chg="modSp">
        <pc:chgData name="Kyle Tidswell-Brown" userId="3518c4a0-5c99-4880-b127-cb60ccf11a39" providerId="ADAL" clId="{38B4D981-64C7-4CFA-B3B8-613EE42CBEE7}" dt="2018-12-10T12:18:12.181" v="412" actId="255"/>
        <pc:sldMkLst>
          <pc:docMk/>
          <pc:sldMk cId="310986706" sldId="386"/>
        </pc:sldMkLst>
        <pc:spChg chg="mod">
          <ac:chgData name="Kyle Tidswell-Brown" userId="3518c4a0-5c99-4880-b127-cb60ccf11a39" providerId="ADAL" clId="{38B4D981-64C7-4CFA-B3B8-613EE42CBEE7}" dt="2018-12-10T12:18:12.181" v="412" actId="255"/>
          <ac:spMkLst>
            <pc:docMk/>
            <pc:sldMk cId="310986706" sldId="386"/>
            <ac:spMk id="19" creationId="{5252A847-DE45-4FA3-A1F8-EEBEB845FF8E}"/>
          </ac:spMkLst>
        </pc:spChg>
      </pc:sldChg>
      <pc:sldChg chg="modSp">
        <pc:chgData name="Kyle Tidswell-Brown" userId="3518c4a0-5c99-4880-b127-cb60ccf11a39" providerId="ADAL" clId="{38B4D981-64C7-4CFA-B3B8-613EE42CBEE7}" dt="2018-12-10T12:16:55.040" v="328" actId="403"/>
        <pc:sldMkLst>
          <pc:docMk/>
          <pc:sldMk cId="710791315" sldId="394"/>
        </pc:sldMkLst>
        <pc:spChg chg="mod">
          <ac:chgData name="Kyle Tidswell-Brown" userId="3518c4a0-5c99-4880-b127-cb60ccf11a39" providerId="ADAL" clId="{38B4D981-64C7-4CFA-B3B8-613EE42CBEE7}" dt="2018-12-10T12:16:55.040" v="328" actId="403"/>
          <ac:spMkLst>
            <pc:docMk/>
            <pc:sldMk cId="710791315" sldId="394"/>
            <ac:spMk id="19" creationId="{5252A847-DE45-4FA3-A1F8-EEBEB845FF8E}"/>
          </ac:spMkLst>
        </pc:spChg>
      </pc:sldChg>
      <pc:sldChg chg="modSp">
        <pc:chgData name="Kyle Tidswell-Brown" userId="3518c4a0-5c99-4880-b127-cb60ccf11a39" providerId="ADAL" clId="{38B4D981-64C7-4CFA-B3B8-613EE42CBEE7}" dt="2018-12-10T12:16:59.556" v="329" actId="403"/>
        <pc:sldMkLst>
          <pc:docMk/>
          <pc:sldMk cId="2693796046" sldId="395"/>
        </pc:sldMkLst>
        <pc:spChg chg="mod">
          <ac:chgData name="Kyle Tidswell-Brown" userId="3518c4a0-5c99-4880-b127-cb60ccf11a39" providerId="ADAL" clId="{38B4D981-64C7-4CFA-B3B8-613EE42CBEE7}" dt="2018-12-10T12:08:19.674" v="101" actId="20577"/>
          <ac:spMkLst>
            <pc:docMk/>
            <pc:sldMk cId="2693796046" sldId="395"/>
            <ac:spMk id="6" creationId="{215C3DDD-C162-495C-9A56-E01894441FD7}"/>
          </ac:spMkLst>
        </pc:spChg>
        <pc:spChg chg="mod">
          <ac:chgData name="Kyle Tidswell-Brown" userId="3518c4a0-5c99-4880-b127-cb60ccf11a39" providerId="ADAL" clId="{38B4D981-64C7-4CFA-B3B8-613EE42CBEE7}" dt="2018-12-10T12:08:26.819" v="110" actId="20577"/>
          <ac:spMkLst>
            <pc:docMk/>
            <pc:sldMk cId="2693796046" sldId="395"/>
            <ac:spMk id="7" creationId="{C510F65E-19FF-49FD-B953-5DAD8A081366}"/>
          </ac:spMkLst>
        </pc:spChg>
        <pc:spChg chg="mod">
          <ac:chgData name="Kyle Tidswell-Brown" userId="3518c4a0-5c99-4880-b127-cb60ccf11a39" providerId="ADAL" clId="{38B4D981-64C7-4CFA-B3B8-613EE42CBEE7}" dt="2018-12-10T12:16:59.556" v="329" actId="403"/>
          <ac:spMkLst>
            <pc:docMk/>
            <pc:sldMk cId="2693796046" sldId="395"/>
            <ac:spMk id="19" creationId="{5252A847-DE45-4FA3-A1F8-EEBEB845FF8E}"/>
          </ac:spMkLst>
        </pc:spChg>
        <pc:grpChg chg="mod">
          <ac:chgData name="Kyle Tidswell-Brown" userId="3518c4a0-5c99-4880-b127-cb60ccf11a39" providerId="ADAL" clId="{38B4D981-64C7-4CFA-B3B8-613EE42CBEE7}" dt="2018-12-10T12:15:58.317" v="326" actId="12788"/>
          <ac:grpSpMkLst>
            <pc:docMk/>
            <pc:sldMk cId="2693796046" sldId="395"/>
            <ac:grpSpMk id="2" creationId="{0B5D4A28-BC69-4059-9F6C-E11799A0EDE1}"/>
          </ac:grpSpMkLst>
        </pc:grpChg>
      </pc:sldChg>
      <pc:sldChg chg="addSp modSp addCm delCm">
        <pc:chgData name="Kyle Tidswell-Brown" userId="3518c4a0-5c99-4880-b127-cb60ccf11a39" providerId="ADAL" clId="{38B4D981-64C7-4CFA-B3B8-613EE42CBEE7}" dt="2018-12-10T12:17:13.127" v="364" actId="1038"/>
        <pc:sldMkLst>
          <pc:docMk/>
          <pc:sldMk cId="3791692745" sldId="396"/>
        </pc:sldMkLst>
        <pc:spChg chg="add mod">
          <ac:chgData name="Kyle Tidswell-Brown" userId="3518c4a0-5c99-4880-b127-cb60ccf11a39" providerId="ADAL" clId="{38B4D981-64C7-4CFA-B3B8-613EE42CBEE7}" dt="2018-12-10T12:17:13.127" v="364" actId="1038"/>
          <ac:spMkLst>
            <pc:docMk/>
            <pc:sldMk cId="3791692745" sldId="396"/>
            <ac:spMk id="3" creationId="{06496737-2D68-409B-8F23-DEC47CC96EED}"/>
          </ac:spMkLst>
        </pc:spChg>
        <pc:spChg chg="mod">
          <ac:chgData name="Kyle Tidswell-Brown" userId="3518c4a0-5c99-4880-b127-cb60ccf11a39" providerId="ADAL" clId="{38B4D981-64C7-4CFA-B3B8-613EE42CBEE7}" dt="2018-12-10T12:08:10.417" v="95" actId="20577"/>
          <ac:spMkLst>
            <pc:docMk/>
            <pc:sldMk cId="3791692745" sldId="396"/>
            <ac:spMk id="6" creationId="{215C3DDD-C162-495C-9A56-E01894441FD7}"/>
          </ac:spMkLst>
        </pc:spChg>
        <pc:spChg chg="mod">
          <ac:chgData name="Kyle Tidswell-Brown" userId="3518c4a0-5c99-4880-b127-cb60ccf11a39" providerId="ADAL" clId="{38B4D981-64C7-4CFA-B3B8-613EE42CBEE7}" dt="2018-12-10T12:08:06.926" v="93" actId="20577"/>
          <ac:spMkLst>
            <pc:docMk/>
            <pc:sldMk cId="3791692745" sldId="396"/>
            <ac:spMk id="7" creationId="{C510F65E-19FF-49FD-B953-5DAD8A081366}"/>
          </ac:spMkLst>
        </pc:spChg>
        <pc:spChg chg="mod">
          <ac:chgData name="Kyle Tidswell-Brown" userId="3518c4a0-5c99-4880-b127-cb60ccf11a39" providerId="ADAL" clId="{38B4D981-64C7-4CFA-B3B8-613EE42CBEE7}" dt="2018-12-10T12:17:03.567" v="330" actId="403"/>
          <ac:spMkLst>
            <pc:docMk/>
            <pc:sldMk cId="3791692745" sldId="396"/>
            <ac:spMk id="19" creationId="{5252A847-DE45-4FA3-A1F8-EEBEB845FF8E}"/>
          </ac:spMkLst>
        </pc:spChg>
        <pc:grpChg chg="mod">
          <ac:chgData name="Kyle Tidswell-Brown" userId="3518c4a0-5c99-4880-b127-cb60ccf11a39" providerId="ADAL" clId="{38B4D981-64C7-4CFA-B3B8-613EE42CBEE7}" dt="2018-12-10T12:15:53.321" v="325" actId="12788"/>
          <ac:grpSpMkLst>
            <pc:docMk/>
            <pc:sldMk cId="3791692745" sldId="396"/>
            <ac:grpSpMk id="2" creationId="{CBFCF26A-872D-42DA-A85E-1BEC9BBC0551}"/>
          </ac:grpSpMkLst>
        </pc:grpChg>
      </pc:sldChg>
      <pc:sldChg chg="modSp">
        <pc:chgData name="Kyle Tidswell-Brown" userId="3518c4a0-5c99-4880-b127-cb60ccf11a39" providerId="ADAL" clId="{38B4D981-64C7-4CFA-B3B8-613EE42CBEE7}" dt="2018-12-10T12:17:17.430" v="365" actId="403"/>
        <pc:sldMkLst>
          <pc:docMk/>
          <pc:sldMk cId="1616833000" sldId="397"/>
        </pc:sldMkLst>
        <pc:spChg chg="mod">
          <ac:chgData name="Kyle Tidswell-Brown" userId="3518c4a0-5c99-4880-b127-cb60ccf11a39" providerId="ADAL" clId="{38B4D981-64C7-4CFA-B3B8-613EE42CBEE7}" dt="2018-12-10T12:17:17.430" v="365" actId="403"/>
          <ac:spMkLst>
            <pc:docMk/>
            <pc:sldMk cId="1616833000" sldId="397"/>
            <ac:spMk id="19" creationId="{5252A847-DE45-4FA3-A1F8-EEBEB845FF8E}"/>
          </ac:spMkLst>
        </pc:spChg>
      </pc:sldChg>
      <pc:sldChg chg="modSp">
        <pc:chgData name="Kyle Tidswell-Brown" userId="3518c4a0-5c99-4880-b127-cb60ccf11a39" providerId="ADAL" clId="{38B4D981-64C7-4CFA-B3B8-613EE42CBEE7}" dt="2018-12-10T12:17:26.033" v="367" actId="403"/>
        <pc:sldMkLst>
          <pc:docMk/>
          <pc:sldMk cId="3107933123" sldId="398"/>
        </pc:sldMkLst>
        <pc:spChg chg="mod">
          <ac:chgData name="Kyle Tidswell-Brown" userId="3518c4a0-5c99-4880-b127-cb60ccf11a39" providerId="ADAL" clId="{38B4D981-64C7-4CFA-B3B8-613EE42CBEE7}" dt="2018-12-10T12:17:26.033" v="367" actId="403"/>
          <ac:spMkLst>
            <pc:docMk/>
            <pc:sldMk cId="3107933123" sldId="398"/>
            <ac:spMk id="19" creationId="{5252A847-DE45-4FA3-A1F8-EEBEB845FF8E}"/>
          </ac:spMkLst>
        </pc:spChg>
      </pc:sldChg>
      <pc:sldChg chg="modSp">
        <pc:chgData name="Kyle Tidswell-Brown" userId="3518c4a0-5c99-4880-b127-cb60ccf11a39" providerId="ADAL" clId="{38B4D981-64C7-4CFA-B3B8-613EE42CBEE7}" dt="2018-12-10T12:17:53.492" v="377"/>
        <pc:sldMkLst>
          <pc:docMk/>
          <pc:sldMk cId="2850619181" sldId="399"/>
        </pc:sldMkLst>
        <pc:spChg chg="mod">
          <ac:chgData name="Kyle Tidswell-Brown" userId="3518c4a0-5c99-4880-b127-cb60ccf11a39" providerId="ADAL" clId="{38B4D981-64C7-4CFA-B3B8-613EE42CBEE7}" dt="2018-12-10T12:17:53.492" v="377"/>
          <ac:spMkLst>
            <pc:docMk/>
            <pc:sldMk cId="2850619181" sldId="399"/>
            <ac:spMk id="19" creationId="{5252A847-DE45-4FA3-A1F8-EEBEB845FF8E}"/>
          </ac:spMkLst>
        </pc:spChg>
      </pc:sldChg>
      <pc:sldChg chg="modSp">
        <pc:chgData name="Kyle Tidswell-Brown" userId="3518c4a0-5c99-4880-b127-cb60ccf11a39" providerId="ADAL" clId="{38B4D981-64C7-4CFA-B3B8-613EE42CBEE7}" dt="2018-12-10T12:18:03.664" v="411" actId="1038"/>
        <pc:sldMkLst>
          <pc:docMk/>
          <pc:sldMk cId="2463640640" sldId="400"/>
        </pc:sldMkLst>
        <pc:spChg chg="mod">
          <ac:chgData name="Kyle Tidswell-Brown" userId="3518c4a0-5c99-4880-b127-cb60ccf11a39" providerId="ADAL" clId="{38B4D981-64C7-4CFA-B3B8-613EE42CBEE7}" dt="2018-12-10T12:18:03.664" v="411" actId="1038"/>
          <ac:spMkLst>
            <pc:docMk/>
            <pc:sldMk cId="2463640640" sldId="400"/>
            <ac:spMk id="2" creationId="{2EFFCDCD-F5F2-4721-9AB7-738120DCC713}"/>
          </ac:spMkLst>
        </pc:spChg>
        <pc:spChg chg="mod">
          <ac:chgData name="Kyle Tidswell-Brown" userId="3518c4a0-5c99-4880-b127-cb60ccf11a39" providerId="ADAL" clId="{38B4D981-64C7-4CFA-B3B8-613EE42CBEE7}" dt="2018-12-10T12:17:43.366" v="376" actId="20577"/>
          <ac:spMkLst>
            <pc:docMk/>
            <pc:sldMk cId="2463640640" sldId="400"/>
            <ac:spMk id="19" creationId="{5252A847-DE45-4FA3-A1F8-EEBEB845FF8E}"/>
          </ac:spMkLst>
        </pc:spChg>
      </pc:sldChg>
      <pc:sldChg chg="modSp">
        <pc:chgData name="Kyle Tidswell-Brown" userId="3518c4a0-5c99-4880-b127-cb60ccf11a39" providerId="ADAL" clId="{38B4D981-64C7-4CFA-B3B8-613EE42CBEE7}" dt="2018-12-10T12:15:34.068" v="324" actId="12788"/>
        <pc:sldMkLst>
          <pc:docMk/>
          <pc:sldMk cId="1542156330" sldId="401"/>
        </pc:sldMkLst>
        <pc:spChg chg="mod">
          <ac:chgData name="Kyle Tidswell-Brown" userId="3518c4a0-5c99-4880-b127-cb60ccf11a39" providerId="ADAL" clId="{38B4D981-64C7-4CFA-B3B8-613EE42CBEE7}" dt="2018-12-10T12:15:18.591" v="322" actId="207"/>
          <ac:spMkLst>
            <pc:docMk/>
            <pc:sldMk cId="1542156330" sldId="401"/>
            <ac:spMk id="19" creationId="{5252A847-DE45-4FA3-A1F8-EEBEB845FF8E}"/>
          </ac:spMkLst>
        </pc:spChg>
        <pc:graphicFrameChg chg="mod">
          <ac:chgData name="Kyle Tidswell-Brown" userId="3518c4a0-5c99-4880-b127-cb60ccf11a39" providerId="ADAL" clId="{38B4D981-64C7-4CFA-B3B8-613EE42CBEE7}" dt="2018-12-10T12:15:34.068" v="324" actId="12788"/>
          <ac:graphicFrameMkLst>
            <pc:docMk/>
            <pc:sldMk cId="1542156330" sldId="401"/>
            <ac:graphicFrameMk id="6" creationId="{7BE3E4D2-D7DC-4340-B427-D44E601A704D}"/>
          </ac:graphicFrameMkLst>
        </pc:graphicFrameChg>
      </pc:sldChg>
      <pc:sldChg chg="modSp">
        <pc:chgData name="Kyle Tidswell-Brown" userId="3518c4a0-5c99-4880-b127-cb60ccf11a39" providerId="ADAL" clId="{38B4D981-64C7-4CFA-B3B8-613EE42CBEE7}" dt="2018-12-10T12:18:24.607" v="414" actId="255"/>
        <pc:sldMkLst>
          <pc:docMk/>
          <pc:sldMk cId="664743518" sldId="402"/>
        </pc:sldMkLst>
        <pc:spChg chg="mod">
          <ac:chgData name="Kyle Tidswell-Brown" userId="3518c4a0-5c99-4880-b127-cb60ccf11a39" providerId="ADAL" clId="{38B4D981-64C7-4CFA-B3B8-613EE42CBEE7}" dt="2018-12-10T12:18:24.607" v="414" actId="255"/>
          <ac:spMkLst>
            <pc:docMk/>
            <pc:sldMk cId="664743518" sldId="402"/>
            <ac:spMk id="19" creationId="{5252A847-DE45-4FA3-A1F8-EEBEB845FF8E}"/>
          </ac:spMkLst>
        </pc:spChg>
      </pc:sldChg>
      <pc:sldChg chg="modSp">
        <pc:chgData name="Kyle Tidswell-Brown" userId="3518c4a0-5c99-4880-b127-cb60ccf11a39" providerId="ADAL" clId="{38B4D981-64C7-4CFA-B3B8-613EE42CBEE7}" dt="2018-12-10T12:18:17.327" v="413" actId="255"/>
        <pc:sldMkLst>
          <pc:docMk/>
          <pc:sldMk cId="4090705386" sldId="403"/>
        </pc:sldMkLst>
        <pc:spChg chg="mod">
          <ac:chgData name="Kyle Tidswell-Brown" userId="3518c4a0-5c99-4880-b127-cb60ccf11a39" providerId="ADAL" clId="{38B4D981-64C7-4CFA-B3B8-613EE42CBEE7}" dt="2018-12-10T12:18:17.327" v="413" actId="255"/>
          <ac:spMkLst>
            <pc:docMk/>
            <pc:sldMk cId="4090705386" sldId="403"/>
            <ac:spMk id="19" creationId="{5252A847-DE45-4FA3-A1F8-EEBEB845FF8E}"/>
          </ac:spMkLst>
        </pc:spChg>
      </pc:sldChg>
      <pc:sldChg chg="modSp">
        <pc:chgData name="Kyle Tidswell-Brown" userId="3518c4a0-5c99-4880-b127-cb60ccf11a39" providerId="ADAL" clId="{38B4D981-64C7-4CFA-B3B8-613EE42CBEE7}" dt="2018-12-10T12:15:30.939" v="323" actId="12788"/>
        <pc:sldMkLst>
          <pc:docMk/>
          <pc:sldMk cId="2935444223" sldId="405"/>
        </pc:sldMkLst>
        <pc:graphicFrameChg chg="mod">
          <ac:chgData name="Kyle Tidswell-Brown" userId="3518c4a0-5c99-4880-b127-cb60ccf11a39" providerId="ADAL" clId="{38B4D981-64C7-4CFA-B3B8-613EE42CBEE7}" dt="2018-12-10T12:15:30.939" v="323" actId="12788"/>
          <ac:graphicFrameMkLst>
            <pc:docMk/>
            <pc:sldMk cId="2935444223" sldId="405"/>
            <ac:graphicFrameMk id="6" creationId="{7BE3E4D2-D7DC-4340-B427-D44E601A704D}"/>
          </ac:graphicFrameMkLst>
        </pc:graphicFrameChg>
      </pc:sldChg>
      <pc:sldChg chg="modSp add">
        <pc:chgData name="Kyle Tidswell-Brown" userId="3518c4a0-5c99-4880-b127-cb60ccf11a39" providerId="ADAL" clId="{38B4D981-64C7-4CFA-B3B8-613EE42CBEE7}" dt="2018-12-10T12:03:06.469" v="21" actId="313"/>
        <pc:sldMkLst>
          <pc:docMk/>
          <pc:sldMk cId="1455028068" sldId="406"/>
        </pc:sldMkLst>
        <pc:spChg chg="mod">
          <ac:chgData name="Kyle Tidswell-Brown" userId="3518c4a0-5c99-4880-b127-cb60ccf11a39" providerId="ADAL" clId="{38B4D981-64C7-4CFA-B3B8-613EE42CBEE7}" dt="2018-12-10T12:03:06.469" v="21" actId="313"/>
          <ac:spMkLst>
            <pc:docMk/>
            <pc:sldMk cId="1455028068" sldId="406"/>
            <ac:spMk id="19" creationId="{5252A847-DE45-4FA3-A1F8-EEBEB845FF8E}"/>
          </ac:spMkLst>
        </pc:spChg>
      </pc:sldChg>
      <pc:sldChg chg="addSp modSp add">
        <pc:chgData name="Kyle Tidswell-Brown" userId="3518c4a0-5c99-4880-b127-cb60ccf11a39" providerId="ADAL" clId="{38B4D981-64C7-4CFA-B3B8-613EE42CBEE7}" dt="2018-12-10T12:18:53.779" v="426" actId="1076"/>
        <pc:sldMkLst>
          <pc:docMk/>
          <pc:sldMk cId="4080830380" sldId="407"/>
        </pc:sldMkLst>
        <pc:spChg chg="add mod">
          <ac:chgData name="Kyle Tidswell-Brown" userId="3518c4a0-5c99-4880-b127-cb60ccf11a39" providerId="ADAL" clId="{38B4D981-64C7-4CFA-B3B8-613EE42CBEE7}" dt="2018-12-10T12:18:53.779" v="426" actId="1076"/>
          <ac:spMkLst>
            <pc:docMk/>
            <pc:sldMk cId="4080830380" sldId="407"/>
            <ac:spMk id="6" creationId="{44766106-0BB1-443F-A766-2562EEC2E67D}"/>
          </ac:spMkLst>
        </pc:spChg>
        <pc:spChg chg="mod">
          <ac:chgData name="Kyle Tidswell-Brown" userId="3518c4a0-5c99-4880-b127-cb60ccf11a39" providerId="ADAL" clId="{38B4D981-64C7-4CFA-B3B8-613EE42CBEE7}" dt="2018-12-10T12:18:44.644" v="422" actId="403"/>
          <ac:spMkLst>
            <pc:docMk/>
            <pc:sldMk cId="4080830380" sldId="407"/>
            <ac:spMk id="19" creationId="{5252A847-DE45-4FA3-A1F8-EEBEB845FF8E}"/>
          </ac:spMkLst>
        </pc:spChg>
      </pc:sldChg>
    </pc:docChg>
  </pc:docChgLst>
  <pc:docChgLst>
    <pc:chgData name="Eleanor Simpson" userId="975f5492-d74c-431c-90fe-9bfc34b8124b" providerId="ADAL" clId="{4DA6E011-EB82-4A4D-B350-89FA861E2904}"/>
    <pc:docChg chg="modSld">
      <pc:chgData name="Eleanor Simpson" userId="975f5492-d74c-431c-90fe-9bfc34b8124b" providerId="ADAL" clId="{4DA6E011-EB82-4A4D-B350-89FA861E2904}" dt="2018-12-05T17:09:06.824" v="4" actId="164"/>
      <pc:docMkLst>
        <pc:docMk/>
      </pc:docMkLst>
      <pc:sldChg chg="addSp modSp">
        <pc:chgData name="Eleanor Simpson" userId="975f5492-d74c-431c-90fe-9bfc34b8124b" providerId="ADAL" clId="{4DA6E011-EB82-4A4D-B350-89FA861E2904}" dt="2018-12-05T17:08:50.953" v="2" actId="164"/>
        <pc:sldMkLst>
          <pc:docMk/>
          <pc:sldMk cId="1035052751" sldId="361"/>
        </pc:sldMkLst>
        <pc:grpChg chg="add mod">
          <ac:chgData name="Eleanor Simpson" userId="975f5492-d74c-431c-90fe-9bfc34b8124b" providerId="ADAL" clId="{4DA6E011-EB82-4A4D-B350-89FA861E2904}" dt="2018-12-05T17:08:42.212" v="0" actId="164"/>
          <ac:grpSpMkLst>
            <pc:docMk/>
            <pc:sldMk cId="1035052751" sldId="361"/>
            <ac:grpSpMk id="2" creationId="{7C952639-ED39-4EDB-BB8D-67E862DE1F11}"/>
          </ac:grpSpMkLst>
        </pc:grpChg>
        <pc:grpChg chg="add mod">
          <ac:chgData name="Eleanor Simpson" userId="975f5492-d74c-431c-90fe-9bfc34b8124b" providerId="ADAL" clId="{4DA6E011-EB82-4A4D-B350-89FA861E2904}" dt="2018-12-05T17:08:47.188" v="1" actId="164"/>
          <ac:grpSpMkLst>
            <pc:docMk/>
            <pc:sldMk cId="1035052751" sldId="361"/>
            <ac:grpSpMk id="3" creationId="{5FD1E920-BD2E-414B-B994-639B1178A786}"/>
          </ac:grpSpMkLst>
        </pc:grpChg>
        <pc:grpChg chg="add mod">
          <ac:chgData name="Eleanor Simpson" userId="975f5492-d74c-431c-90fe-9bfc34b8124b" providerId="ADAL" clId="{4DA6E011-EB82-4A4D-B350-89FA861E2904}" dt="2018-12-05T17:08:50.953" v="2" actId="164"/>
          <ac:grpSpMkLst>
            <pc:docMk/>
            <pc:sldMk cId="1035052751" sldId="361"/>
            <ac:grpSpMk id="4" creationId="{99E208CE-7E74-429C-9538-C3DFC8B58730}"/>
          </ac:grpSpMkLst>
        </pc:grpChg>
        <pc:picChg chg="mod">
          <ac:chgData name="Eleanor Simpson" userId="975f5492-d74c-431c-90fe-9bfc34b8124b" providerId="ADAL" clId="{4DA6E011-EB82-4A4D-B350-89FA861E2904}" dt="2018-12-05T17:08:42.212" v="0" actId="164"/>
          <ac:picMkLst>
            <pc:docMk/>
            <pc:sldMk cId="1035052751" sldId="361"/>
            <ac:picMk id="8" creationId="{40060EF0-2157-4031-AA76-115922EFCF3E}"/>
          </ac:picMkLst>
        </pc:picChg>
        <pc:picChg chg="mod">
          <ac:chgData name="Eleanor Simpson" userId="975f5492-d74c-431c-90fe-9bfc34b8124b" providerId="ADAL" clId="{4DA6E011-EB82-4A4D-B350-89FA861E2904}" dt="2018-12-05T17:08:42.212" v="0" actId="164"/>
          <ac:picMkLst>
            <pc:docMk/>
            <pc:sldMk cId="1035052751" sldId="361"/>
            <ac:picMk id="9" creationId="{B3077960-C902-4813-85EC-4230C5E5987A}"/>
          </ac:picMkLst>
        </pc:picChg>
        <pc:picChg chg="mod">
          <ac:chgData name="Eleanor Simpson" userId="975f5492-d74c-431c-90fe-9bfc34b8124b" providerId="ADAL" clId="{4DA6E011-EB82-4A4D-B350-89FA861E2904}" dt="2018-12-05T17:08:47.188" v="1" actId="164"/>
          <ac:picMkLst>
            <pc:docMk/>
            <pc:sldMk cId="1035052751" sldId="361"/>
            <ac:picMk id="10" creationId="{684CA415-6C4A-4C57-BF44-482A1E0EACA3}"/>
          </ac:picMkLst>
        </pc:picChg>
        <pc:picChg chg="mod">
          <ac:chgData name="Eleanor Simpson" userId="975f5492-d74c-431c-90fe-9bfc34b8124b" providerId="ADAL" clId="{4DA6E011-EB82-4A4D-B350-89FA861E2904}" dt="2018-12-05T17:08:47.188" v="1" actId="164"/>
          <ac:picMkLst>
            <pc:docMk/>
            <pc:sldMk cId="1035052751" sldId="361"/>
            <ac:picMk id="11" creationId="{9B37F73C-1848-4077-AB5C-1133B01A89B4}"/>
          </ac:picMkLst>
        </pc:picChg>
        <pc:picChg chg="mod">
          <ac:chgData name="Eleanor Simpson" userId="975f5492-d74c-431c-90fe-9bfc34b8124b" providerId="ADAL" clId="{4DA6E011-EB82-4A4D-B350-89FA861E2904}" dt="2018-12-05T17:08:47.188" v="1" actId="164"/>
          <ac:picMkLst>
            <pc:docMk/>
            <pc:sldMk cId="1035052751" sldId="361"/>
            <ac:picMk id="12" creationId="{15451318-2826-476A-B44D-73C1D5726F2F}"/>
          </ac:picMkLst>
        </pc:picChg>
        <pc:picChg chg="mod">
          <ac:chgData name="Eleanor Simpson" userId="975f5492-d74c-431c-90fe-9bfc34b8124b" providerId="ADAL" clId="{4DA6E011-EB82-4A4D-B350-89FA861E2904}" dt="2018-12-05T17:08:47.188" v="1" actId="164"/>
          <ac:picMkLst>
            <pc:docMk/>
            <pc:sldMk cId="1035052751" sldId="361"/>
            <ac:picMk id="13" creationId="{0DB13CC9-92E6-4730-8A81-4F67167ADBD7}"/>
          </ac:picMkLst>
        </pc:picChg>
        <pc:picChg chg="mod">
          <ac:chgData name="Eleanor Simpson" userId="975f5492-d74c-431c-90fe-9bfc34b8124b" providerId="ADAL" clId="{4DA6E011-EB82-4A4D-B350-89FA861E2904}" dt="2018-12-05T17:08:47.188" v="1" actId="164"/>
          <ac:picMkLst>
            <pc:docMk/>
            <pc:sldMk cId="1035052751" sldId="361"/>
            <ac:picMk id="14" creationId="{A907077B-E5D4-46F1-AA5B-F2C94C2AC5DE}"/>
          </ac:picMkLst>
        </pc:picChg>
        <pc:picChg chg="mod">
          <ac:chgData name="Eleanor Simpson" userId="975f5492-d74c-431c-90fe-9bfc34b8124b" providerId="ADAL" clId="{4DA6E011-EB82-4A4D-B350-89FA861E2904}" dt="2018-12-05T17:08:47.188" v="1" actId="164"/>
          <ac:picMkLst>
            <pc:docMk/>
            <pc:sldMk cId="1035052751" sldId="361"/>
            <ac:picMk id="15" creationId="{CF066B63-A110-4915-818E-F578BA76808B}"/>
          </ac:picMkLst>
        </pc:picChg>
        <pc:picChg chg="mod">
          <ac:chgData name="Eleanor Simpson" userId="975f5492-d74c-431c-90fe-9bfc34b8124b" providerId="ADAL" clId="{4DA6E011-EB82-4A4D-B350-89FA861E2904}" dt="2018-12-05T17:08:50.953" v="2" actId="164"/>
          <ac:picMkLst>
            <pc:docMk/>
            <pc:sldMk cId="1035052751" sldId="361"/>
            <ac:picMk id="20" creationId="{381206B1-4C0D-4C35-9226-ACDDAB4EB0F4}"/>
          </ac:picMkLst>
        </pc:picChg>
        <pc:picChg chg="mod">
          <ac:chgData name="Eleanor Simpson" userId="975f5492-d74c-431c-90fe-9bfc34b8124b" providerId="ADAL" clId="{4DA6E011-EB82-4A4D-B350-89FA861E2904}" dt="2018-12-05T17:08:50.953" v="2" actId="164"/>
          <ac:picMkLst>
            <pc:docMk/>
            <pc:sldMk cId="1035052751" sldId="361"/>
            <ac:picMk id="21" creationId="{F6BD00EA-E1EA-4E26-A626-12FD234C62AD}"/>
          </ac:picMkLst>
        </pc:picChg>
        <pc:picChg chg="mod">
          <ac:chgData name="Eleanor Simpson" userId="975f5492-d74c-431c-90fe-9bfc34b8124b" providerId="ADAL" clId="{4DA6E011-EB82-4A4D-B350-89FA861E2904}" dt="2018-12-05T17:08:50.953" v="2" actId="164"/>
          <ac:picMkLst>
            <pc:docMk/>
            <pc:sldMk cId="1035052751" sldId="361"/>
            <ac:picMk id="22" creationId="{433D9F54-C4FA-4F5D-9785-9DDBD641598A}"/>
          </ac:picMkLst>
        </pc:picChg>
      </pc:sldChg>
      <pc:sldChg chg="addSp modSp">
        <pc:chgData name="Eleanor Simpson" userId="975f5492-d74c-431c-90fe-9bfc34b8124b" providerId="ADAL" clId="{4DA6E011-EB82-4A4D-B350-89FA861E2904}" dt="2018-12-05T17:09:01.958" v="3" actId="164"/>
        <pc:sldMkLst>
          <pc:docMk/>
          <pc:sldMk cId="2693796046" sldId="395"/>
        </pc:sldMkLst>
        <pc:spChg chg="mod">
          <ac:chgData name="Eleanor Simpson" userId="975f5492-d74c-431c-90fe-9bfc34b8124b" providerId="ADAL" clId="{4DA6E011-EB82-4A4D-B350-89FA861E2904}" dt="2018-12-05T17:09:01.958" v="3" actId="164"/>
          <ac:spMkLst>
            <pc:docMk/>
            <pc:sldMk cId="2693796046" sldId="395"/>
            <ac:spMk id="6" creationId="{215C3DDD-C162-495C-9A56-E01894441FD7}"/>
          </ac:spMkLst>
        </pc:spChg>
        <pc:spChg chg="mod">
          <ac:chgData name="Eleanor Simpson" userId="975f5492-d74c-431c-90fe-9bfc34b8124b" providerId="ADAL" clId="{4DA6E011-EB82-4A4D-B350-89FA861E2904}" dt="2018-12-05T17:09:01.958" v="3" actId="164"/>
          <ac:spMkLst>
            <pc:docMk/>
            <pc:sldMk cId="2693796046" sldId="395"/>
            <ac:spMk id="7" creationId="{C510F65E-19FF-49FD-B953-5DAD8A081366}"/>
          </ac:spMkLst>
        </pc:spChg>
        <pc:grpChg chg="add mod">
          <ac:chgData name="Eleanor Simpson" userId="975f5492-d74c-431c-90fe-9bfc34b8124b" providerId="ADAL" clId="{4DA6E011-EB82-4A4D-B350-89FA861E2904}" dt="2018-12-05T17:09:01.958" v="3" actId="164"/>
          <ac:grpSpMkLst>
            <pc:docMk/>
            <pc:sldMk cId="2693796046" sldId="395"/>
            <ac:grpSpMk id="2" creationId="{0B5D4A28-BC69-4059-9F6C-E11799A0EDE1}"/>
          </ac:grpSpMkLst>
        </pc:grpChg>
      </pc:sldChg>
      <pc:sldChg chg="addSp modSp">
        <pc:chgData name="Eleanor Simpson" userId="975f5492-d74c-431c-90fe-9bfc34b8124b" providerId="ADAL" clId="{4DA6E011-EB82-4A4D-B350-89FA861E2904}" dt="2018-12-05T17:09:06.824" v="4" actId="164"/>
        <pc:sldMkLst>
          <pc:docMk/>
          <pc:sldMk cId="3791692745" sldId="396"/>
        </pc:sldMkLst>
        <pc:spChg chg="mod">
          <ac:chgData name="Eleanor Simpson" userId="975f5492-d74c-431c-90fe-9bfc34b8124b" providerId="ADAL" clId="{4DA6E011-EB82-4A4D-B350-89FA861E2904}" dt="2018-12-05T17:09:06.824" v="4" actId="164"/>
          <ac:spMkLst>
            <pc:docMk/>
            <pc:sldMk cId="3791692745" sldId="396"/>
            <ac:spMk id="6" creationId="{215C3DDD-C162-495C-9A56-E01894441FD7}"/>
          </ac:spMkLst>
        </pc:spChg>
        <pc:spChg chg="mod">
          <ac:chgData name="Eleanor Simpson" userId="975f5492-d74c-431c-90fe-9bfc34b8124b" providerId="ADAL" clId="{4DA6E011-EB82-4A4D-B350-89FA861E2904}" dt="2018-12-05T17:09:06.824" v="4" actId="164"/>
          <ac:spMkLst>
            <pc:docMk/>
            <pc:sldMk cId="3791692745" sldId="396"/>
            <ac:spMk id="7" creationId="{C510F65E-19FF-49FD-B953-5DAD8A081366}"/>
          </ac:spMkLst>
        </pc:spChg>
        <pc:grpChg chg="add mod">
          <ac:chgData name="Eleanor Simpson" userId="975f5492-d74c-431c-90fe-9bfc34b8124b" providerId="ADAL" clId="{4DA6E011-EB82-4A4D-B350-89FA861E2904}" dt="2018-12-05T17:09:06.824" v="4" actId="164"/>
          <ac:grpSpMkLst>
            <pc:docMk/>
            <pc:sldMk cId="3791692745" sldId="396"/>
            <ac:grpSpMk id="2" creationId="{CBFCF26A-872D-42DA-A85E-1BEC9BBC0551}"/>
          </ac:grpSpMkLst>
        </pc:grpChg>
      </pc:sldChg>
    </pc:docChg>
  </pc:docChgLst>
  <pc:docChgLst>
    <pc:chgData name="Siàn Stebbings" userId="e14ea2a2-07d0-4302-97b9-16dc822a37cc" providerId="ADAL" clId="{64E6297A-A7A0-4F96-A375-34DB98DA786D}"/>
    <pc:docChg chg="custSel addSld modSld">
      <pc:chgData name="Siàn Stebbings" userId="e14ea2a2-07d0-4302-97b9-16dc822a37cc" providerId="ADAL" clId="{64E6297A-A7A0-4F96-A375-34DB98DA786D}" dt="2018-10-23T09:23:47.700" v="8" actId="12789"/>
      <pc:docMkLst>
        <pc:docMk/>
      </pc:docMkLst>
      <pc:sldChg chg="add">
        <pc:chgData name="Siàn Stebbings" userId="e14ea2a2-07d0-4302-97b9-16dc822a37cc" providerId="ADAL" clId="{64E6297A-A7A0-4F96-A375-34DB98DA786D}" dt="2018-10-23T09:22:40.421" v="0"/>
        <pc:sldMkLst>
          <pc:docMk/>
          <pc:sldMk cId="1204372888" sldId="392"/>
        </pc:sldMkLst>
      </pc:sldChg>
    </pc:docChg>
  </pc:docChgLst>
  <pc:docChgLst>
    <pc:chgData name="Sue Chattoe" userId="741ab44a-d9c5-47bd-b16d-18b656618870" providerId="ADAL" clId="{6C686646-08AB-4141-B0B3-67CC30E486AA}"/>
    <pc:docChg chg="delSld">
      <pc:chgData name="Sue Chattoe" userId="741ab44a-d9c5-47bd-b16d-18b656618870" providerId="ADAL" clId="{6C686646-08AB-4141-B0B3-67CC30E486AA}" dt="2018-10-23T09:26:42.325" v="0" actId="2696"/>
      <pc:docMkLst>
        <pc:docMk/>
      </pc:docMkLst>
    </pc:docChg>
  </pc:docChgLst>
  <pc:docChgLst>
    <pc:chgData name="Cath Scanlon" userId="217f4c6b-e607-4a48-bdce-98b05a0a86c5" providerId="ADAL" clId="{D5AF106C-83F1-4B5E-9D3D-451008D0C2F8}"/>
    <pc:docChg chg="modSld">
      <pc:chgData name="Cath Scanlon" userId="217f4c6b-e607-4a48-bdce-98b05a0a86c5" providerId="ADAL" clId="{D5AF106C-83F1-4B5E-9D3D-451008D0C2F8}" dt="2018-12-05T19:58:17.164" v="2"/>
      <pc:docMkLst>
        <pc:docMk/>
      </pc:docMkLst>
      <pc:sldChg chg="modSp">
        <pc:chgData name="Cath Scanlon" userId="217f4c6b-e607-4a48-bdce-98b05a0a86c5" providerId="ADAL" clId="{D5AF106C-83F1-4B5E-9D3D-451008D0C2F8}" dt="2018-12-05T19:58:17.164" v="2"/>
        <pc:sldMkLst>
          <pc:docMk/>
          <pc:sldMk cId="36917022" sldId="360"/>
        </pc:sldMkLst>
        <pc:spChg chg="mod">
          <ac:chgData name="Cath Scanlon" userId="217f4c6b-e607-4a48-bdce-98b05a0a86c5" providerId="ADAL" clId="{D5AF106C-83F1-4B5E-9D3D-451008D0C2F8}" dt="2018-12-05T19:58:17.164" v="2"/>
          <ac:spMkLst>
            <pc:docMk/>
            <pc:sldMk cId="36917022" sldId="360"/>
            <ac:spMk id="19" creationId="{5252A847-DE45-4FA3-A1F8-EEBEB845FF8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C43C518-2E58-4E98-8F61-29A47E1D445A}" type="datetimeFigureOut">
              <a:rPr lang="en-GB" smtClean="0"/>
              <a:t>10/01/2019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10/01/2019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10/01/2019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10/01/2019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10/01/2019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C43C518-2E58-4E98-8F61-29A47E1D445A}" type="datetimeFigureOut">
              <a:rPr lang="en-GB" smtClean="0"/>
              <a:t>10/01/2019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C43C518-2E58-4E98-8F61-29A47E1D445A}" type="datetimeFigureOut">
              <a:rPr lang="en-GB" smtClean="0"/>
              <a:t>10/01/2019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43C518-2E58-4E98-8F61-29A47E1D445A}" type="datetimeFigureOut">
              <a:rPr lang="en-GB" smtClean="0"/>
              <a:t>10/01/2019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10/01/2019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10/01/2019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10/01/2019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10/01/2019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lassroomsecrets.co.uk/content-domain-filter/?fwp_contentdomain=4g5.8" TargetMode="Externa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hyperlink" Target="https://classroomsecrets.co.uk/using-apostrophes-for-plural-possession-year-4-apostrophes-resource-pack" TargetMode="External"/><Relationship Id="rId4" Type="http://schemas.openxmlformats.org/officeDocument/2006/relationships/hyperlink" Target="https://classroomsecrets.co.uk/search/?fwp_topic=gps-scheme-of-work"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b="1" u="sng" dirty="0">
                <a:solidFill>
                  <a:srgbClr val="E7E6E6">
                    <a:lumMod val="50000"/>
                  </a:srgbClr>
                </a:solidFill>
                <a:latin typeface="Century Gothic" panose="020B0502020202020204" pitchFamily="34" charset="0"/>
              </a:rPr>
              <a:t>Year 4 – Spring Block 1 – Apostrophes – Using Apostrophes for Plural Possession</a:t>
            </a:r>
          </a:p>
          <a:p>
            <a:pPr lvl="0" algn="ctr"/>
            <a:endParaRPr lang="en-GB" sz="1600" b="1" dirty="0">
              <a:solidFill>
                <a:srgbClr val="E7E6E6">
                  <a:lumMod val="25000"/>
                </a:srgbClr>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About This Resource:</a:t>
            </a: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200" b="1" dirty="0">
                <a:solidFill>
                  <a:prstClr val="black"/>
                </a:solidFill>
                <a:latin typeface="Century Gothic" panose="020B0502020202020204" pitchFamily="34" charset="0"/>
              </a:rPr>
              <a:t>This PowerPoint has been designed to support your teaching of this small step. It includes a starter activity and an example of each question from the Varied Fluency and Application and Reasoning resources also provided in this pack. You can choose to work through all examples provided or a selection of them depending on the needs of your class.</a:t>
            </a:r>
          </a:p>
          <a:p>
            <a:pPr lvl="0" defTabSz="457200">
              <a:defRPr/>
            </a:pPr>
            <a:endParaRPr lang="en-GB" sz="1200" b="1" dirty="0">
              <a:solidFill>
                <a:prstClr val="black"/>
              </a:solidFill>
              <a:latin typeface="Century Gothic" panose="020B0502020202020204" pitchFamily="34" charset="0"/>
            </a:endParaRP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National Curriculum Objectives:</a:t>
            </a:r>
            <a:endParaRPr lang="en-GB" sz="1600" b="1" dirty="0">
              <a:solidFill>
                <a:srgbClr val="FF0000"/>
              </a:solidFill>
              <a:latin typeface="Century Gothic" panose="020B0502020202020204" pitchFamily="34" charset="0"/>
            </a:endParaRPr>
          </a:p>
          <a:p>
            <a:pPr lvl="0" fontAlgn="base">
              <a:defRPr/>
            </a:pPr>
            <a:endParaRPr lang="en-GB" sz="1200" b="1" dirty="0">
              <a:solidFill>
                <a:prstClr val="black"/>
              </a:solidFill>
              <a:latin typeface="Century Gothic" panose="020B0502020202020204" pitchFamily="34" charset="0"/>
            </a:endParaRPr>
          </a:p>
          <a:p>
            <a:pPr marL="0" lvl="1" fontAlgn="base">
              <a:lnSpc>
                <a:spcPct val="100000"/>
              </a:lnSpc>
              <a:spcAft>
                <a:spcPts val="0"/>
              </a:spcAft>
            </a:pPr>
            <a:r>
              <a:rPr lang="en-US" sz="1200" b="1" dirty="0">
                <a:solidFill>
                  <a:schemeClr val="tx1"/>
                </a:solidFill>
                <a:latin typeface="Century Gothic" panose="020B0502020202020204" pitchFamily="34" charset="0"/>
              </a:rPr>
              <a:t>English Year 4: (</a:t>
            </a:r>
            <a:r>
              <a:rPr lang="en-US" sz="1200" b="1" dirty="0">
                <a:solidFill>
                  <a:prstClr val="black"/>
                </a:solidFill>
                <a:latin typeface="Century Gothic" panose="020B0502020202020204" pitchFamily="34" charset="0"/>
              </a:rPr>
              <a:t>4G5.8) </a:t>
            </a:r>
            <a:r>
              <a:rPr lang="en-US" sz="1200" b="1" dirty="0">
                <a:solidFill>
                  <a:prstClr val="black"/>
                </a:solidFill>
                <a:latin typeface="Century Gothic" panose="020B0502020202020204" pitchFamily="34" charset="0"/>
                <a:hlinkClick r:id="rId3"/>
              </a:rPr>
              <a:t>Indicating possession by using the possessive apostrophe with plural nouns</a:t>
            </a:r>
            <a:endParaRPr lang="en-US" sz="1200" b="1" dirty="0">
              <a:solidFill>
                <a:prstClr val="black"/>
              </a:solidFill>
              <a:latin typeface="Century Gothic" panose="020B0502020202020204" pitchFamily="34" charset="0"/>
            </a:endParaRPr>
          </a:p>
          <a:p>
            <a:pPr marL="0" lvl="1" fontAlgn="base">
              <a:lnSpc>
                <a:spcPct val="100000"/>
              </a:lnSpc>
              <a:spcAft>
                <a:spcPts val="0"/>
              </a:spcAft>
            </a:pPr>
            <a:r>
              <a:rPr lang="en-US" sz="1200" b="1" dirty="0">
                <a:solidFill>
                  <a:schemeClr val="tx1"/>
                </a:solidFill>
                <a:latin typeface="Century Gothic" panose="020B0502020202020204" pitchFamily="34" charset="0"/>
              </a:rPr>
              <a:t>English Year 4: </a:t>
            </a:r>
            <a:r>
              <a:rPr lang="en-US" sz="1200" b="1" dirty="0">
                <a:solidFill>
                  <a:prstClr val="black"/>
                </a:solidFill>
                <a:latin typeface="Century Gothic" panose="020B0502020202020204" pitchFamily="34" charset="0"/>
              </a:rPr>
              <a:t>(4G5.8) </a:t>
            </a:r>
            <a:r>
              <a:rPr lang="en-US" sz="1200" b="1" dirty="0">
                <a:solidFill>
                  <a:prstClr val="black"/>
                </a:solidFill>
                <a:latin typeface="Century Gothic" panose="020B0502020202020204" pitchFamily="34" charset="0"/>
                <a:hlinkClick r:id="rId3"/>
              </a:rPr>
              <a:t>The grammatical difference between plural and possessive –s</a:t>
            </a:r>
            <a:endParaRPr lang="en-US" sz="1200" b="1" dirty="0">
              <a:solidFill>
                <a:prstClr val="black"/>
              </a:solidFill>
              <a:latin typeface="Century Gothic" panose="020B0502020202020204" pitchFamily="34" charset="0"/>
            </a:endParaRPr>
          </a:p>
          <a:p>
            <a:pPr lvl="0" fontAlgn="base">
              <a:lnSpc>
                <a:spcPct val="100000"/>
              </a:lnSpc>
              <a:spcAft>
                <a:spcPts val="0"/>
              </a:spcAft>
            </a:pPr>
            <a:r>
              <a:rPr lang="en-US" sz="1200" b="1" dirty="0">
                <a:solidFill>
                  <a:schemeClr val="tx1"/>
                </a:solidFill>
                <a:latin typeface="Century Gothic" panose="020B0502020202020204" pitchFamily="34" charset="0"/>
              </a:rPr>
              <a:t>English Year 4: </a:t>
            </a:r>
            <a:r>
              <a:rPr lang="en-US" sz="1200" b="1" dirty="0">
                <a:solidFill>
                  <a:prstClr val="black"/>
                </a:solidFill>
                <a:latin typeface="Century Gothic" panose="020B0502020202020204" pitchFamily="34" charset="0"/>
              </a:rPr>
              <a:t>(4G5.8) </a:t>
            </a:r>
            <a:r>
              <a:rPr lang="en-US" sz="1200" b="1" dirty="0">
                <a:solidFill>
                  <a:prstClr val="black"/>
                </a:solidFill>
                <a:latin typeface="Century Gothic" panose="020B0502020202020204" pitchFamily="34" charset="0"/>
                <a:hlinkClick r:id="rId3"/>
              </a:rPr>
              <a:t>Apostrophes to mark plural possession [for example, the girl’s name, the girls’ names]</a:t>
            </a:r>
            <a:endParaRPr lang="en-US" sz="1200" b="1" dirty="0">
              <a:solidFill>
                <a:prstClr val="black"/>
              </a:solidFill>
              <a:latin typeface="Century Gothic" panose="020B0502020202020204" pitchFamily="34" charset="0"/>
            </a:endParaRPr>
          </a:p>
          <a:p>
            <a:pPr fontAlgn="base">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a:lnSpc>
                <a:spcPct val="100000"/>
              </a:lnSpc>
              <a:spcAft>
                <a:spcPts val="0"/>
              </a:spcAft>
              <a:defRPr/>
            </a:pPr>
            <a:r>
              <a:rPr lang="en-GB" sz="1600" b="1" dirty="0">
                <a:solidFill>
                  <a:prstClr val="black"/>
                </a:solidFill>
                <a:latin typeface="Century Gothic" panose="020B0502020202020204" pitchFamily="34" charset="0"/>
                <a:hlinkClick r:id="rId4"/>
              </a:rPr>
              <a:t>More resources</a:t>
            </a:r>
            <a:r>
              <a:rPr lang="en-GB" sz="1600" b="1" dirty="0">
                <a:solidFill>
                  <a:prstClr val="black"/>
                </a:solidFill>
                <a:latin typeface="Century Gothic" panose="020B0502020202020204" pitchFamily="34" charset="0"/>
              </a:rPr>
              <a:t> from our Grammar, Punctuation and Spelling scheme of work.</a:t>
            </a: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Did you like this resource? Don’t forget to </a:t>
            </a:r>
            <a:r>
              <a:rPr lang="en-GB" sz="1600" b="1" dirty="0">
                <a:solidFill>
                  <a:prstClr val="black"/>
                </a:solidFill>
                <a:latin typeface="Century Gothic" panose="020B0502020202020204" pitchFamily="34" charset="0"/>
                <a:hlinkClick r:id="rId5"/>
              </a:rPr>
              <a:t>review</a:t>
            </a:r>
            <a:r>
              <a:rPr lang="en-GB" sz="1600" b="1" dirty="0">
                <a:solidFill>
                  <a:prstClr val="black"/>
                </a:solidFill>
                <a:latin typeface="Century Gothic" panose="020B0502020202020204" pitchFamily="34" charset="0"/>
              </a:rPr>
              <a:t> it on our website.</a:t>
            </a:r>
          </a:p>
        </p:txBody>
      </p:sp>
    </p:spTree>
    <p:extLst>
      <p:ext uri="{BB962C8B-B14F-4D97-AF65-F5344CB8AC3E}">
        <p14:creationId xmlns:p14="http://schemas.microsoft.com/office/powerpoint/2010/main" val="2637481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Varied Fluency 3</a:t>
            </a:r>
          </a:p>
          <a:p>
            <a:pPr algn="ctr"/>
            <a:endParaRPr lang="en-GB"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Insert an apostrophe in the sentence below.</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defTabSz="685800">
              <a:lnSpc>
                <a:spcPct val="150000"/>
              </a:lnSpc>
              <a:defRPr/>
            </a:pPr>
            <a:r>
              <a:rPr lang="en-GB" sz="2800" b="1" dirty="0">
                <a:solidFill>
                  <a:schemeClr val="tx1"/>
                </a:solidFill>
                <a:latin typeface="Century Gothic" panose="020B0502020202020204" pitchFamily="34" charset="0"/>
              </a:rPr>
              <a:t>The dogs collars all look the same, so I find it difficult to tell them apart.</a:t>
            </a:r>
          </a:p>
          <a:p>
            <a:pPr lvl="0" defTabSz="685800">
              <a:lnSpc>
                <a:spcPct val="150000"/>
              </a:lnSpc>
              <a:defRPr/>
            </a:pPr>
            <a:endParaRPr lang="en-GB" sz="2400" b="1" dirty="0">
              <a:solidFill>
                <a:schemeClr val="tx1"/>
              </a:solidFill>
              <a:latin typeface="Century Gothic" panose="020B0502020202020204" pitchFamily="34" charset="0"/>
            </a:endParaRPr>
          </a:p>
          <a:p>
            <a:pPr lvl="0" defTabSz="685800">
              <a:lnSpc>
                <a:spcPct val="150000"/>
              </a:lnSpc>
              <a:defRPr/>
            </a:pPr>
            <a:endParaRPr lang="en-GB" sz="2000" b="1" dirty="0">
              <a:solidFill>
                <a:schemeClr val="tx1"/>
              </a:solidFill>
              <a:latin typeface="Century Gothic" panose="020B0502020202020204" pitchFamily="34" charset="0"/>
            </a:endParaRPr>
          </a:p>
          <a:p>
            <a:endParaRPr lang="en-GB" sz="24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616833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Varied Fluency 3</a:t>
            </a:r>
          </a:p>
          <a:p>
            <a:pPr algn="ctr"/>
            <a:endParaRPr lang="en-GB"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Insert an apostrophe in the sentence below.</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defTabSz="685800">
              <a:lnSpc>
                <a:spcPct val="150000"/>
              </a:lnSpc>
              <a:defRPr/>
            </a:pPr>
            <a:r>
              <a:rPr lang="en-GB" sz="2800" b="1" dirty="0">
                <a:solidFill>
                  <a:schemeClr val="tx1"/>
                </a:solidFill>
                <a:latin typeface="Century Gothic" panose="020B0502020202020204" pitchFamily="34" charset="0"/>
              </a:rPr>
              <a:t>The dogs collars all look the same, so I find it difficult to tell them apart.</a:t>
            </a:r>
          </a:p>
          <a:p>
            <a:pPr lvl="0" defTabSz="685800">
              <a:lnSpc>
                <a:spcPct val="150000"/>
              </a:lnSpc>
              <a:defRPr/>
            </a:pPr>
            <a:endParaRPr lang="en-GB" sz="2400" b="1" dirty="0">
              <a:solidFill>
                <a:schemeClr val="tx1"/>
              </a:solidFill>
              <a:latin typeface="Century Gothic" panose="020B0502020202020204" pitchFamily="34" charset="0"/>
            </a:endParaRPr>
          </a:p>
          <a:p>
            <a:pPr defTabSz="685800">
              <a:lnSpc>
                <a:spcPct val="150000"/>
              </a:lnSpc>
              <a:defRPr/>
            </a:pPr>
            <a:r>
              <a:rPr lang="en-GB" sz="2800" b="1" dirty="0">
                <a:solidFill>
                  <a:srgbClr val="FF0000"/>
                </a:solidFill>
                <a:latin typeface="Century Gothic" panose="020B0502020202020204" pitchFamily="34" charset="0"/>
              </a:rPr>
              <a:t>The </a:t>
            </a:r>
            <a:r>
              <a:rPr lang="en-GB" sz="2800" b="1" u="sng" dirty="0">
                <a:solidFill>
                  <a:srgbClr val="FF0000"/>
                </a:solidFill>
                <a:latin typeface="Century Gothic" panose="020B0502020202020204" pitchFamily="34" charset="0"/>
              </a:rPr>
              <a:t>dogs</a:t>
            </a:r>
            <a:r>
              <a:rPr lang="en-GB" sz="2800" b="1" dirty="0">
                <a:solidFill>
                  <a:srgbClr val="FF0000"/>
                </a:solidFill>
                <a:latin typeface="Century Gothic" panose="020B0502020202020204" pitchFamily="34" charset="0"/>
              </a:rPr>
              <a:t>’ collars all look the same, so I find it difficult to tell them apart.</a:t>
            </a:r>
          </a:p>
          <a:p>
            <a:pPr lvl="0" defTabSz="685800">
              <a:lnSpc>
                <a:spcPct val="150000"/>
              </a:lnSpc>
              <a:defRPr/>
            </a:pPr>
            <a:endParaRPr lang="en-GB" sz="2000" b="1" dirty="0">
              <a:solidFill>
                <a:schemeClr val="tx1"/>
              </a:solidFill>
              <a:latin typeface="Century Gothic" panose="020B0502020202020204" pitchFamily="34" charset="0"/>
            </a:endParaRPr>
          </a:p>
          <a:p>
            <a:endParaRPr lang="en-GB" sz="24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107933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Varied Fluency 4</a:t>
            </a:r>
          </a:p>
          <a:p>
            <a:pPr algn="ctr"/>
            <a:endParaRPr lang="en-GB"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Complete the sentence below using the plural of ‘man’ and an apostrophe.</a:t>
            </a:r>
            <a:endParaRPr lang="en-GB" sz="2000" b="1" dirty="0">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defTabSz="685800">
              <a:lnSpc>
                <a:spcPct val="150000"/>
              </a:lnSpc>
              <a:defRPr/>
            </a:pPr>
            <a:r>
              <a:rPr lang="en-GB" sz="2800" b="1" dirty="0">
                <a:solidFill>
                  <a:schemeClr val="tx1"/>
                </a:solidFill>
                <a:latin typeface="Century Gothic" panose="020B0502020202020204" pitchFamily="34" charset="0"/>
              </a:rPr>
              <a:t>My watch was stolen from the</a:t>
            </a:r>
            <a:r>
              <a:rPr lang="en-GB" sz="2800" b="1" spc="-300" dirty="0">
                <a:solidFill>
                  <a:schemeClr val="tx1"/>
                </a:solidFill>
                <a:latin typeface="Century Gothic" panose="020B0502020202020204" pitchFamily="34" charset="0"/>
              </a:rPr>
              <a:t>__________________</a:t>
            </a:r>
            <a:r>
              <a:rPr lang="en-GB" sz="2800" b="1" dirty="0">
                <a:solidFill>
                  <a:schemeClr val="tx1"/>
                </a:solidFill>
                <a:latin typeface="Century Gothic" panose="020B0502020202020204" pitchFamily="34" charset="0"/>
              </a:rPr>
              <a:t>   changing room.</a:t>
            </a:r>
          </a:p>
          <a:p>
            <a:pPr lvl="0" defTabSz="685800">
              <a:lnSpc>
                <a:spcPct val="150000"/>
              </a:lnSpc>
              <a:defRPr/>
            </a:pPr>
            <a:endParaRPr lang="en-GB" sz="2400" b="1" dirty="0">
              <a:solidFill>
                <a:schemeClr val="tx1"/>
              </a:solidFill>
              <a:latin typeface="Century Gothic" panose="020B0502020202020204" pitchFamily="34" charset="0"/>
            </a:endParaRPr>
          </a:p>
          <a:p>
            <a:pPr lvl="0" defTabSz="685800">
              <a:lnSpc>
                <a:spcPct val="150000"/>
              </a:lnSpc>
              <a:defRPr/>
            </a:pPr>
            <a:endParaRPr lang="en-GB" sz="2400" b="1" dirty="0">
              <a:solidFill>
                <a:schemeClr val="tx1"/>
              </a:solidFill>
              <a:latin typeface="Century Gothic" panose="020B0502020202020204" pitchFamily="34" charset="0"/>
            </a:endParaRPr>
          </a:p>
          <a:p>
            <a:pPr lvl="0" defTabSz="685800">
              <a:lnSpc>
                <a:spcPct val="150000"/>
              </a:lnSpc>
              <a:defRPr/>
            </a:pPr>
            <a:endParaRPr lang="en-GB" sz="2000" b="1" dirty="0">
              <a:solidFill>
                <a:schemeClr val="tx1"/>
              </a:solidFill>
              <a:latin typeface="Century Gothic" panose="020B0502020202020204" pitchFamily="34" charset="0"/>
            </a:endParaRPr>
          </a:p>
          <a:p>
            <a:endParaRPr lang="en-GB" sz="24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850619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Varied Fluency 4</a:t>
            </a:r>
          </a:p>
          <a:p>
            <a:pPr algn="ctr"/>
            <a:endParaRPr lang="en-GB"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Complete the sentence below using the plural of ‘man’ and an apostrophe.</a:t>
            </a:r>
            <a:endParaRPr lang="en-GB" sz="2000" b="1" dirty="0">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defTabSz="685800">
              <a:lnSpc>
                <a:spcPct val="150000"/>
              </a:lnSpc>
              <a:defRPr/>
            </a:pPr>
            <a:r>
              <a:rPr lang="en-GB" sz="2800" b="1" dirty="0">
                <a:solidFill>
                  <a:schemeClr val="tx1"/>
                </a:solidFill>
                <a:latin typeface="Century Gothic" panose="020B0502020202020204" pitchFamily="34" charset="0"/>
              </a:rPr>
              <a:t>My watch was stolen from the</a:t>
            </a:r>
            <a:r>
              <a:rPr lang="en-GB" sz="2800" b="1" spc="-300" dirty="0">
                <a:solidFill>
                  <a:schemeClr val="tx1"/>
                </a:solidFill>
                <a:latin typeface="Century Gothic" panose="020B0502020202020204" pitchFamily="34" charset="0"/>
              </a:rPr>
              <a:t>__________________</a:t>
            </a:r>
            <a:r>
              <a:rPr lang="en-GB" sz="2800" b="1" dirty="0">
                <a:solidFill>
                  <a:schemeClr val="tx1"/>
                </a:solidFill>
                <a:latin typeface="Century Gothic" panose="020B0502020202020204" pitchFamily="34" charset="0"/>
              </a:rPr>
              <a:t>   changing room.</a:t>
            </a:r>
          </a:p>
          <a:p>
            <a:pPr lvl="0" defTabSz="685800">
              <a:lnSpc>
                <a:spcPct val="150000"/>
              </a:lnSpc>
              <a:defRPr/>
            </a:pPr>
            <a:endParaRPr lang="en-GB" sz="2400" b="1" dirty="0">
              <a:solidFill>
                <a:schemeClr val="tx1"/>
              </a:solidFill>
              <a:latin typeface="Century Gothic" panose="020B0502020202020204" pitchFamily="34" charset="0"/>
            </a:endParaRPr>
          </a:p>
          <a:p>
            <a:pPr lvl="0" defTabSz="685800">
              <a:lnSpc>
                <a:spcPct val="150000"/>
              </a:lnSpc>
              <a:defRPr/>
            </a:pPr>
            <a:endParaRPr lang="en-GB" sz="2000" b="1" dirty="0">
              <a:solidFill>
                <a:schemeClr val="tx1"/>
              </a:solidFill>
              <a:latin typeface="Century Gothic" panose="020B0502020202020204" pitchFamily="34" charset="0"/>
            </a:endParaRPr>
          </a:p>
          <a:p>
            <a:endParaRPr lang="en-GB" sz="24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2" name="TextBox 1">
            <a:extLst>
              <a:ext uri="{FF2B5EF4-FFF2-40B4-BE49-F238E27FC236}">
                <a16:creationId xmlns:a16="http://schemas.microsoft.com/office/drawing/2014/main" id="{2EFFCDCD-F5F2-4721-9AB7-738120DCC713}"/>
              </a:ext>
            </a:extLst>
          </p:cNvPr>
          <p:cNvSpPr txBox="1"/>
          <p:nvPr/>
        </p:nvSpPr>
        <p:spPr>
          <a:xfrm>
            <a:off x="5962551" y="2165047"/>
            <a:ext cx="1810512" cy="523220"/>
          </a:xfrm>
          <a:prstGeom prst="rect">
            <a:avLst/>
          </a:prstGeom>
          <a:noFill/>
        </p:spPr>
        <p:txBody>
          <a:bodyPr wrap="square" rtlCol="0" anchor="ctr">
            <a:spAutoFit/>
          </a:bodyPr>
          <a:lstStyle/>
          <a:p>
            <a:pPr algn="ctr"/>
            <a:r>
              <a:rPr lang="en-GB" sz="2800" b="1" dirty="0">
                <a:solidFill>
                  <a:srgbClr val="FF0000"/>
                </a:solidFill>
                <a:latin typeface="Century Gothic" panose="020B0502020202020204" pitchFamily="34" charset="0"/>
              </a:rPr>
              <a:t>men’s</a:t>
            </a:r>
            <a:endParaRPr lang="en-GB" sz="2400" b="1"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2463640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Reasoning 1</a:t>
            </a:r>
          </a:p>
          <a:p>
            <a:pPr algn="ctr"/>
            <a:endParaRPr lang="en-GB" b="1" u="sng" dirty="0">
              <a:solidFill>
                <a:schemeClr val="bg2">
                  <a:lumMod val="50000"/>
                </a:schemeClr>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Ellie thinks she has used the apostrophe correctly in the sentence below.</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lnSpc>
                <a:spcPct val="150000"/>
              </a:lnSpc>
              <a:defRPr/>
            </a:pPr>
            <a:r>
              <a:rPr lang="en-GB" sz="2800" b="1" dirty="0">
                <a:solidFill>
                  <a:schemeClr val="tx1"/>
                </a:solidFill>
                <a:latin typeface="Century Gothic" panose="020B0502020202020204" pitchFamily="34" charset="0"/>
              </a:rPr>
              <a:t>The peoples’ opinions were being ignored.</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Do you agree? Explain your answer.</a:t>
            </a:r>
          </a:p>
          <a:p>
            <a:pPr lvl="0" defTabSz="514350">
              <a:defRPr/>
            </a:pPr>
            <a:endParaRPr lang="en-GB" sz="2000" b="1" dirty="0">
              <a:solidFill>
                <a:schemeClr val="tx1"/>
              </a:solidFill>
              <a:latin typeface="Century Gothic" panose="020B0502020202020204" pitchFamily="34" charset="0"/>
            </a:endParaRP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spTree>
    <p:extLst>
      <p:ext uri="{BB962C8B-B14F-4D97-AF65-F5344CB8AC3E}">
        <p14:creationId xmlns:p14="http://schemas.microsoft.com/office/powerpoint/2010/main" val="310986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Reasoning 1</a:t>
            </a:r>
          </a:p>
          <a:p>
            <a:pPr algn="ctr"/>
            <a:endParaRPr lang="en-GB" b="1" u="sng" dirty="0">
              <a:solidFill>
                <a:schemeClr val="bg2">
                  <a:lumMod val="50000"/>
                </a:schemeClr>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Ellie thinks she has used the apostrophe correctly in the sentence below.</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lnSpc>
                <a:spcPct val="150000"/>
              </a:lnSpc>
              <a:defRPr/>
            </a:pPr>
            <a:r>
              <a:rPr lang="en-GB" sz="2800" b="1" dirty="0">
                <a:solidFill>
                  <a:schemeClr val="tx1"/>
                </a:solidFill>
                <a:latin typeface="Century Gothic" panose="020B0502020202020204" pitchFamily="34" charset="0"/>
              </a:rPr>
              <a:t>The peoples’ opinions were being ignored.</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Do you agree? Explain your answer.</a:t>
            </a: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No, because …</a:t>
            </a: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spTree>
    <p:extLst>
      <p:ext uri="{BB962C8B-B14F-4D97-AF65-F5344CB8AC3E}">
        <p14:creationId xmlns:p14="http://schemas.microsoft.com/office/powerpoint/2010/main" val="4090705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Reasoning 1</a:t>
            </a:r>
          </a:p>
          <a:p>
            <a:pPr algn="ctr"/>
            <a:endParaRPr lang="en-GB" b="1" u="sng" dirty="0">
              <a:solidFill>
                <a:schemeClr val="bg2">
                  <a:lumMod val="50000"/>
                </a:schemeClr>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Ellie thinks she has used the apostrophe correctly in the sentence below.</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lnSpc>
                <a:spcPct val="150000"/>
              </a:lnSpc>
              <a:defRPr/>
            </a:pPr>
            <a:r>
              <a:rPr lang="en-GB" sz="2800" b="1" dirty="0">
                <a:solidFill>
                  <a:schemeClr val="tx1"/>
                </a:solidFill>
                <a:latin typeface="Century Gothic" panose="020B0502020202020204" pitchFamily="34" charset="0"/>
              </a:rPr>
              <a:t>The peoples’ opinions were being ignored.</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Do you agree? Explain your answer.</a:t>
            </a:r>
          </a:p>
          <a:p>
            <a:pPr lvl="0" defTabSz="514350">
              <a:defRPr/>
            </a:pPr>
            <a:endParaRPr lang="en-GB" sz="2000" b="1" dirty="0">
              <a:solidFill>
                <a:schemeClr val="tx1"/>
              </a:solidFill>
              <a:latin typeface="Century Gothic" panose="020B0502020202020204" pitchFamily="34" charset="0"/>
            </a:endParaRPr>
          </a:p>
          <a:p>
            <a:pPr defTabSz="514350">
              <a:defRPr/>
            </a:pPr>
            <a:r>
              <a:rPr lang="en-GB" sz="2000" b="1" dirty="0">
                <a:solidFill>
                  <a:srgbClr val="FF0000"/>
                </a:solidFill>
                <a:latin typeface="Century Gothic" panose="020B0502020202020204" pitchFamily="34" charset="0"/>
              </a:rPr>
              <a:t>No, because it should be people’s. The plural doesn’t end in s, so an apostrophe is added, followed by an s.</a:t>
            </a:r>
          </a:p>
          <a:p>
            <a:pPr lvl="0" defTabSz="514350">
              <a:defRPr/>
            </a:pPr>
            <a:endParaRPr lang="en-GB" sz="2000" b="1" dirty="0">
              <a:solidFill>
                <a:srgbClr val="FF0000"/>
              </a:solidFill>
              <a:latin typeface="Century Gothic" panose="020B0502020202020204" pitchFamily="34" charset="0"/>
            </a:endParaRP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spTree>
    <p:extLst>
      <p:ext uri="{BB962C8B-B14F-4D97-AF65-F5344CB8AC3E}">
        <p14:creationId xmlns:p14="http://schemas.microsoft.com/office/powerpoint/2010/main" val="664743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Application 1</a:t>
            </a:r>
          </a:p>
          <a:p>
            <a:pPr algn="ctr"/>
            <a:endParaRPr lang="en-GB"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Change the noun below to the plural form with an apostrophe to show possession.</a:t>
            </a:r>
          </a:p>
          <a:p>
            <a:endParaRPr lang="en-GB" b="1" dirty="0">
              <a:solidFill>
                <a:schemeClr val="tx1"/>
              </a:solidFill>
              <a:latin typeface="Century Gothic" panose="020B0502020202020204" pitchFamily="34" charset="0"/>
              <a:sym typeface="Wingdings" panose="05000000000000000000" pitchFamily="2" charset="2"/>
            </a:endParaRPr>
          </a:p>
          <a:p>
            <a:endParaRPr lang="en-GB" b="1" dirty="0">
              <a:solidFill>
                <a:schemeClr val="tx1"/>
              </a:solidFill>
              <a:latin typeface="Century Gothic" panose="020B0502020202020204" pitchFamily="34" charset="0"/>
              <a:sym typeface="Wingdings" panose="05000000000000000000" pitchFamily="2" charset="2"/>
            </a:endParaRPr>
          </a:p>
          <a:p>
            <a:pPr>
              <a:lnSpc>
                <a:spcPct val="150000"/>
              </a:lnSpc>
            </a:pPr>
            <a:r>
              <a:rPr lang="en-GB" sz="3600" b="1" dirty="0">
                <a:solidFill>
                  <a:schemeClr val="tx1"/>
                </a:solidFill>
                <a:latin typeface="Century Gothic" panose="020B0502020202020204" pitchFamily="34" charset="0"/>
                <a:sym typeface="Wingdings" panose="05000000000000000000" pitchFamily="2" charset="2"/>
              </a:rPr>
              <a:t>Child</a:t>
            </a:r>
          </a:p>
          <a:p>
            <a:pPr>
              <a:lnSpc>
                <a:spcPct val="150000"/>
              </a:lnSpc>
            </a:pPr>
            <a:endParaRPr lang="en-GB" sz="2000" b="1" dirty="0">
              <a:solidFill>
                <a:schemeClr val="tx1"/>
              </a:solidFill>
              <a:latin typeface="Century Gothic" panose="020B0502020202020204" pitchFamily="34" charset="0"/>
              <a:sym typeface="Wingdings" panose="05000000000000000000" pitchFamily="2" charset="2"/>
            </a:endParaRPr>
          </a:p>
          <a:p>
            <a:pPr>
              <a:lnSpc>
                <a:spcPct val="150000"/>
              </a:lnSpc>
            </a:pPr>
            <a:endParaRPr lang="en-GB" sz="2000" b="1" dirty="0">
              <a:solidFill>
                <a:schemeClr val="tx1"/>
              </a:solidFill>
              <a:latin typeface="Century Gothic" panose="020B0502020202020204" pitchFamily="34" charset="0"/>
              <a:sym typeface="Wingdings" panose="05000000000000000000" pitchFamily="2" charset="2"/>
            </a:endParaRPr>
          </a:p>
          <a:p>
            <a:pPr>
              <a:lnSpc>
                <a:spcPct val="150000"/>
              </a:lnSpc>
            </a:pPr>
            <a:r>
              <a:rPr lang="en-GB" sz="2800" b="1" dirty="0">
                <a:solidFill>
                  <a:schemeClr val="tx1"/>
                </a:solidFill>
                <a:latin typeface="Century Gothic" panose="020B0502020202020204" pitchFamily="34" charset="0"/>
                <a:sym typeface="Wingdings" panose="05000000000000000000" pitchFamily="2" charset="2"/>
              </a:rPr>
              <a:t>The books neatly stacked on the shelf were the  </a:t>
            </a:r>
            <a:r>
              <a:rPr lang="en-GB" sz="2800" b="1" spc="-300" dirty="0">
                <a:solidFill>
                  <a:schemeClr val="tx1"/>
                </a:solidFill>
                <a:latin typeface="Century Gothic" panose="020B0502020202020204" pitchFamily="34" charset="0"/>
                <a:sym typeface="Wingdings" panose="05000000000000000000" pitchFamily="2" charset="2"/>
              </a:rPr>
              <a:t>_______________________</a:t>
            </a:r>
            <a:r>
              <a:rPr lang="en-GB" sz="2800" b="1" dirty="0">
                <a:solidFill>
                  <a:schemeClr val="tx1"/>
                </a:solidFill>
                <a:latin typeface="Century Gothic" panose="020B0502020202020204" pitchFamily="34" charset="0"/>
                <a:sym typeface="Wingdings" panose="05000000000000000000" pitchFamily="2" charset="2"/>
              </a:rPr>
              <a:t>  .</a:t>
            </a:r>
            <a:endParaRPr lang="en-GB" sz="4000" b="1" dirty="0">
              <a:solidFill>
                <a:schemeClr val="tx1"/>
              </a:solidFill>
              <a:latin typeface="Century Gothic" panose="020B0502020202020204" pitchFamily="34" charset="0"/>
              <a:sym typeface="Wingdings" panose="05000000000000000000" pitchFamily="2" charset="2"/>
            </a:endParaRPr>
          </a:p>
        </p:txBody>
      </p:sp>
    </p:spTree>
    <p:extLst>
      <p:ext uri="{BB962C8B-B14F-4D97-AF65-F5344CB8AC3E}">
        <p14:creationId xmlns:p14="http://schemas.microsoft.com/office/powerpoint/2010/main" val="636014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Application 1</a:t>
            </a:r>
          </a:p>
          <a:p>
            <a:pPr algn="ctr"/>
            <a:endParaRPr lang="en-GB"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Change the noun below to the plural form with an apostrophe to show possession.</a:t>
            </a:r>
          </a:p>
          <a:p>
            <a:endParaRPr lang="en-GB" b="1" dirty="0">
              <a:solidFill>
                <a:schemeClr val="tx1"/>
              </a:solidFill>
              <a:latin typeface="Century Gothic" panose="020B0502020202020204" pitchFamily="34" charset="0"/>
              <a:sym typeface="Wingdings" panose="05000000000000000000" pitchFamily="2" charset="2"/>
            </a:endParaRPr>
          </a:p>
          <a:p>
            <a:endParaRPr lang="en-GB" b="1" dirty="0">
              <a:solidFill>
                <a:schemeClr val="tx1"/>
              </a:solidFill>
              <a:latin typeface="Century Gothic" panose="020B0502020202020204" pitchFamily="34" charset="0"/>
              <a:sym typeface="Wingdings" panose="05000000000000000000" pitchFamily="2" charset="2"/>
            </a:endParaRPr>
          </a:p>
          <a:p>
            <a:pPr>
              <a:lnSpc>
                <a:spcPct val="150000"/>
              </a:lnSpc>
            </a:pPr>
            <a:r>
              <a:rPr lang="en-GB" sz="3600" b="1" dirty="0">
                <a:solidFill>
                  <a:schemeClr val="tx1"/>
                </a:solidFill>
                <a:latin typeface="Century Gothic" panose="020B0502020202020204" pitchFamily="34" charset="0"/>
                <a:sym typeface="Wingdings" panose="05000000000000000000" pitchFamily="2" charset="2"/>
              </a:rPr>
              <a:t>Child</a:t>
            </a:r>
          </a:p>
          <a:p>
            <a:pPr>
              <a:lnSpc>
                <a:spcPct val="150000"/>
              </a:lnSpc>
            </a:pPr>
            <a:endParaRPr lang="en-GB" sz="2000" b="1" dirty="0">
              <a:solidFill>
                <a:schemeClr val="tx1"/>
              </a:solidFill>
              <a:latin typeface="Century Gothic" panose="020B0502020202020204" pitchFamily="34" charset="0"/>
              <a:sym typeface="Wingdings" panose="05000000000000000000" pitchFamily="2" charset="2"/>
            </a:endParaRPr>
          </a:p>
          <a:p>
            <a:pPr>
              <a:lnSpc>
                <a:spcPct val="150000"/>
              </a:lnSpc>
            </a:pPr>
            <a:endParaRPr lang="en-GB" sz="2000" b="1" dirty="0">
              <a:solidFill>
                <a:schemeClr val="tx1"/>
              </a:solidFill>
              <a:latin typeface="Century Gothic" panose="020B0502020202020204" pitchFamily="34" charset="0"/>
              <a:sym typeface="Wingdings" panose="05000000000000000000" pitchFamily="2" charset="2"/>
            </a:endParaRPr>
          </a:p>
          <a:p>
            <a:pPr>
              <a:lnSpc>
                <a:spcPct val="150000"/>
              </a:lnSpc>
            </a:pPr>
            <a:r>
              <a:rPr lang="en-GB" sz="2800" b="1" dirty="0">
                <a:solidFill>
                  <a:schemeClr val="tx1"/>
                </a:solidFill>
                <a:latin typeface="Century Gothic" panose="020B0502020202020204" pitchFamily="34" charset="0"/>
                <a:sym typeface="Wingdings" panose="05000000000000000000" pitchFamily="2" charset="2"/>
              </a:rPr>
              <a:t>The books neatly stacked on the shelf were the  </a:t>
            </a:r>
            <a:r>
              <a:rPr lang="en-GB" sz="2800" b="1" spc="-300" dirty="0">
                <a:solidFill>
                  <a:schemeClr val="tx1"/>
                </a:solidFill>
                <a:latin typeface="Century Gothic" panose="020B0502020202020204" pitchFamily="34" charset="0"/>
                <a:sym typeface="Wingdings" panose="05000000000000000000" pitchFamily="2" charset="2"/>
              </a:rPr>
              <a:t>_______________________</a:t>
            </a:r>
            <a:r>
              <a:rPr lang="en-GB" sz="2800" b="1" dirty="0">
                <a:solidFill>
                  <a:schemeClr val="tx1"/>
                </a:solidFill>
                <a:latin typeface="Century Gothic" panose="020B0502020202020204" pitchFamily="34" charset="0"/>
                <a:sym typeface="Wingdings" panose="05000000000000000000" pitchFamily="2" charset="2"/>
              </a:rPr>
              <a:t>  .</a:t>
            </a:r>
            <a:endParaRPr lang="en-GB" sz="4000" b="1" dirty="0">
              <a:solidFill>
                <a:schemeClr val="tx1"/>
              </a:solidFill>
              <a:latin typeface="Century Gothic" panose="020B0502020202020204" pitchFamily="34" charset="0"/>
              <a:sym typeface="Wingdings" panose="05000000000000000000" pitchFamily="2" charset="2"/>
            </a:endParaRPr>
          </a:p>
        </p:txBody>
      </p:sp>
      <p:sp>
        <p:nvSpPr>
          <p:cNvPr id="6" name="TextBox 5">
            <a:extLst>
              <a:ext uri="{FF2B5EF4-FFF2-40B4-BE49-F238E27FC236}">
                <a16:creationId xmlns:a16="http://schemas.microsoft.com/office/drawing/2014/main" id="{44766106-0BB1-443F-A766-2562EEC2E67D}"/>
              </a:ext>
            </a:extLst>
          </p:cNvPr>
          <p:cNvSpPr txBox="1"/>
          <p:nvPr/>
        </p:nvSpPr>
        <p:spPr>
          <a:xfrm>
            <a:off x="900732" y="4494398"/>
            <a:ext cx="1983870" cy="523220"/>
          </a:xfrm>
          <a:prstGeom prst="rect">
            <a:avLst/>
          </a:prstGeom>
          <a:noFill/>
        </p:spPr>
        <p:txBody>
          <a:bodyPr wrap="square" rtlCol="0" anchor="ctr">
            <a:spAutoFit/>
          </a:bodyPr>
          <a:lstStyle/>
          <a:p>
            <a:pPr algn="ctr"/>
            <a:r>
              <a:rPr lang="en-GB" sz="2800" b="1" dirty="0">
                <a:solidFill>
                  <a:srgbClr val="FF0000"/>
                </a:solidFill>
                <a:latin typeface="Century Gothic" panose="020B0502020202020204" pitchFamily="34" charset="0"/>
              </a:rPr>
              <a:t>children’s</a:t>
            </a:r>
            <a:endParaRPr lang="en-GB" sz="2000" b="1"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4080830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Application 2</a:t>
            </a:r>
          </a:p>
          <a:p>
            <a:pPr algn="ctr"/>
            <a:endParaRPr lang="en-GB"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Use the word bank below to write a sentence using an apostrophe to show plural possession.</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graphicFrame>
        <p:nvGraphicFramePr>
          <p:cNvPr id="6" name="Table 5">
            <a:extLst>
              <a:ext uri="{FF2B5EF4-FFF2-40B4-BE49-F238E27FC236}">
                <a16:creationId xmlns:a16="http://schemas.microsoft.com/office/drawing/2014/main" id="{7BE3E4D2-D7DC-4340-B427-D44E601A704D}"/>
              </a:ext>
            </a:extLst>
          </p:cNvPr>
          <p:cNvGraphicFramePr>
            <a:graphicFrameLocks noGrp="1"/>
          </p:cNvGraphicFramePr>
          <p:nvPr>
            <p:extLst>
              <p:ext uri="{D42A27DB-BD31-4B8C-83A1-F6EECF244321}">
                <p14:modId xmlns:p14="http://schemas.microsoft.com/office/powerpoint/2010/main" val="21330433"/>
              </p:ext>
            </p:extLst>
          </p:nvPr>
        </p:nvGraphicFramePr>
        <p:xfrm>
          <a:off x="2285996" y="2079607"/>
          <a:ext cx="4572009" cy="1313932"/>
        </p:xfrm>
        <a:graphic>
          <a:graphicData uri="http://schemas.openxmlformats.org/drawingml/2006/table">
            <a:tbl>
              <a:tblPr firstRow="1" bandRow="1">
                <a:tableStyleId>{2D5ABB26-0587-4C30-8999-92F81FD0307C}</a:tableStyleId>
              </a:tblPr>
              <a:tblGrid>
                <a:gridCol w="1524003">
                  <a:extLst>
                    <a:ext uri="{9D8B030D-6E8A-4147-A177-3AD203B41FA5}">
                      <a16:colId xmlns:a16="http://schemas.microsoft.com/office/drawing/2014/main" val="3492186947"/>
                    </a:ext>
                  </a:extLst>
                </a:gridCol>
                <a:gridCol w="1524003">
                  <a:extLst>
                    <a:ext uri="{9D8B030D-6E8A-4147-A177-3AD203B41FA5}">
                      <a16:colId xmlns:a16="http://schemas.microsoft.com/office/drawing/2014/main" val="3152904279"/>
                    </a:ext>
                  </a:extLst>
                </a:gridCol>
                <a:gridCol w="1524003">
                  <a:extLst>
                    <a:ext uri="{9D8B030D-6E8A-4147-A177-3AD203B41FA5}">
                      <a16:colId xmlns:a16="http://schemas.microsoft.com/office/drawing/2014/main" val="3147475609"/>
                    </a:ext>
                  </a:extLst>
                </a:gridCol>
              </a:tblGrid>
              <a:tr h="656966">
                <a:tc>
                  <a:txBody>
                    <a:bodyPr/>
                    <a:lstStyle/>
                    <a:p>
                      <a:pPr algn="ctr"/>
                      <a:r>
                        <a:rPr lang="en-GB" sz="2500" b="1" dirty="0">
                          <a:latin typeface="Century Gothic" panose="020B0502020202020204" pitchFamily="34" charset="0"/>
                        </a:rPr>
                        <a:t>womens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500" b="1" dirty="0">
                          <a:latin typeface="Century Gothic" panose="020B0502020202020204" pitchFamily="34" charset="0"/>
                        </a:rPr>
                        <a:t>snatched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500" b="1" dirty="0">
                          <a:latin typeface="Century Gothic" panose="020B0502020202020204" pitchFamily="34" charset="0"/>
                        </a:rPr>
                        <a:t>bags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4445833"/>
                  </a:ext>
                </a:extLst>
              </a:tr>
              <a:tr h="656966">
                <a:tc>
                  <a:txBody>
                    <a:bodyPr/>
                    <a:lstStyle/>
                    <a:p>
                      <a:pPr algn="ctr"/>
                      <a:r>
                        <a:rPr lang="en-GB" sz="2500" b="1" dirty="0">
                          <a:latin typeface="Century Gothic" panose="020B0502020202020204" pitchFamily="34" charset="0"/>
                        </a:rPr>
                        <a:t>away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500" b="1" dirty="0">
                          <a:latin typeface="Century Gothic" panose="020B0502020202020204" pitchFamily="34" charset="0"/>
                        </a:rPr>
                        <a:t>were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500" b="1" dirty="0">
                          <a:latin typeface="Century Gothic" panose="020B0502020202020204" pitchFamily="34" charset="0"/>
                        </a:rPr>
                        <a:t>the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931655"/>
                  </a:ext>
                </a:extLst>
              </a:tr>
            </a:tbl>
          </a:graphicData>
        </a:graphic>
      </p:graphicFrame>
    </p:spTree>
    <p:extLst>
      <p:ext uri="{BB962C8B-B14F-4D97-AF65-F5344CB8AC3E}">
        <p14:creationId xmlns:p14="http://schemas.microsoft.com/office/powerpoint/2010/main" val="1542156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b="1" u="sng" dirty="0">
                <a:solidFill>
                  <a:srgbClr val="E7E6E6">
                    <a:lumMod val="50000"/>
                  </a:srgbClr>
                </a:solidFill>
                <a:latin typeface="Century Gothic" panose="020B0502020202020204" pitchFamily="34" charset="0"/>
              </a:rPr>
              <a:t>Year 4 – Spring Block 1 – Apostrophes – Using Apostrophes for Plural Possession</a:t>
            </a:r>
          </a:p>
          <a:p>
            <a:pPr lvl="0" algn="ctr"/>
            <a:endParaRPr lang="en-GB" sz="1600" b="1" dirty="0">
              <a:solidFill>
                <a:srgbClr val="E7E6E6">
                  <a:lumMod val="25000"/>
                </a:srgbClr>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Notes and Guidance:</a:t>
            </a:r>
            <a:endParaRPr lang="en-US" sz="1600" b="1" dirty="0">
              <a:solidFill>
                <a:schemeClr val="tx1"/>
              </a:solidFill>
              <a:latin typeface="Century Gothic" panose="020B0502020202020204" pitchFamily="34" charset="0"/>
            </a:endParaRPr>
          </a:p>
          <a:p>
            <a:pPr fontAlgn="base"/>
            <a:endParaRPr lang="en-US" sz="2000" b="1" dirty="0">
              <a:solidFill>
                <a:schemeClr val="tx1"/>
              </a:solidFill>
              <a:latin typeface="Century Gothic" panose="020B0502020202020204" pitchFamily="34" charset="0"/>
            </a:endParaRPr>
          </a:p>
          <a:p>
            <a:pPr marL="355600" indent="-188913" fontAlgn="base">
              <a:buFont typeface="Arial" panose="020B0604020202020204" pitchFamily="34" charset="0"/>
              <a:buChar char="•"/>
            </a:pPr>
            <a:r>
              <a:rPr lang="en-US" sz="1200" b="1" dirty="0">
                <a:solidFill>
                  <a:schemeClr val="tx1"/>
                </a:solidFill>
                <a:latin typeface="Century Gothic" panose="020B0502020202020204" pitchFamily="34" charset="0"/>
              </a:rPr>
              <a:t>In the previous step, children learned to recognise apostrophes for possession, such as </a:t>
            </a:r>
            <a:r>
              <a:rPr lang="en-US" sz="1200" b="1" i="1" dirty="0">
                <a:solidFill>
                  <a:schemeClr val="tx1"/>
                </a:solidFill>
                <a:latin typeface="Century Gothic" panose="020B0502020202020204" pitchFamily="34" charset="0"/>
              </a:rPr>
              <a:t>Max’s toy</a:t>
            </a:r>
            <a:r>
              <a:rPr lang="en-US" sz="1200" b="1" dirty="0">
                <a:solidFill>
                  <a:schemeClr val="tx1"/>
                </a:solidFill>
                <a:latin typeface="Century Gothic" panose="020B0502020202020204" pitchFamily="34" charset="0"/>
              </a:rPr>
              <a:t>, which indicates that the toy belongs to Max. The apostrophe is required to make the proper noun possessive. </a:t>
            </a:r>
          </a:p>
          <a:p>
            <a:pPr marL="355600" indent="-188913" fontAlgn="base">
              <a:buFont typeface="Arial" panose="020B0604020202020204" pitchFamily="34" charset="0"/>
              <a:buChar char="•"/>
            </a:pPr>
            <a:r>
              <a:rPr lang="en-US" sz="1200" b="1" dirty="0">
                <a:solidFill>
                  <a:schemeClr val="tx1"/>
                </a:solidFill>
                <a:latin typeface="Century Gothic" panose="020B0502020202020204" pitchFamily="34" charset="0"/>
              </a:rPr>
              <a:t>In this step, children will learn to use apostrophes for plural possession. If the plural noun is regular and ends in </a:t>
            </a:r>
            <a:r>
              <a:rPr lang="en-US" sz="1200" b="1" i="1" dirty="0">
                <a:solidFill>
                  <a:schemeClr val="tx1"/>
                </a:solidFill>
                <a:latin typeface="Century Gothic" panose="020B0502020202020204" pitchFamily="34" charset="0"/>
              </a:rPr>
              <a:t>-s, </a:t>
            </a:r>
            <a:r>
              <a:rPr lang="en-US" sz="1200" b="1" dirty="0">
                <a:solidFill>
                  <a:schemeClr val="tx1"/>
                </a:solidFill>
                <a:latin typeface="Century Gothic" panose="020B0502020202020204" pitchFamily="34" charset="0"/>
              </a:rPr>
              <a:t>the possession is shown by using the apostrophe after the </a:t>
            </a:r>
            <a:r>
              <a:rPr lang="en-US" sz="1200" b="1" i="1" dirty="0">
                <a:solidFill>
                  <a:schemeClr val="tx1"/>
                </a:solidFill>
                <a:latin typeface="Century Gothic" panose="020B0502020202020204" pitchFamily="34" charset="0"/>
              </a:rPr>
              <a:t>s. </a:t>
            </a:r>
            <a:r>
              <a:rPr lang="en-US" sz="1200" b="1" dirty="0">
                <a:solidFill>
                  <a:schemeClr val="tx1"/>
                </a:solidFill>
                <a:latin typeface="Century Gothic" panose="020B0502020202020204" pitchFamily="34" charset="0"/>
              </a:rPr>
              <a:t>For example, ‘</a:t>
            </a:r>
            <a:r>
              <a:rPr lang="en-US" sz="1200" b="1" i="1" dirty="0">
                <a:solidFill>
                  <a:schemeClr val="tx1"/>
                </a:solidFill>
                <a:latin typeface="Century Gothic" panose="020B0502020202020204" pitchFamily="34" charset="0"/>
              </a:rPr>
              <a:t>the girls’ shoes</a:t>
            </a:r>
            <a:r>
              <a:rPr lang="en-US" sz="1200" b="1" dirty="0">
                <a:solidFill>
                  <a:schemeClr val="tx1"/>
                </a:solidFill>
                <a:latin typeface="Century Gothic" panose="020B0502020202020204" pitchFamily="34" charset="0"/>
              </a:rPr>
              <a:t>’, where </a:t>
            </a:r>
            <a:r>
              <a:rPr lang="en-US" sz="1200" b="1" i="1" dirty="0">
                <a:solidFill>
                  <a:schemeClr val="tx1"/>
                </a:solidFill>
                <a:latin typeface="Century Gothic" panose="020B0502020202020204" pitchFamily="34" charset="0"/>
              </a:rPr>
              <a:t>girls </a:t>
            </a:r>
            <a:r>
              <a:rPr lang="en-US" sz="1200" b="1" dirty="0">
                <a:solidFill>
                  <a:schemeClr val="tx1"/>
                </a:solidFill>
                <a:latin typeface="Century Gothic" panose="020B0502020202020204" pitchFamily="34" charset="0"/>
              </a:rPr>
              <a:t>is the plural form of the noun. </a:t>
            </a:r>
          </a:p>
          <a:p>
            <a:pPr marL="355600" indent="-188913" fontAlgn="base">
              <a:buFont typeface="Arial" panose="020B0604020202020204" pitchFamily="34" charset="0"/>
              <a:buChar char="•"/>
            </a:pPr>
            <a:r>
              <a:rPr lang="en-US" sz="1200" b="1" dirty="0">
                <a:solidFill>
                  <a:schemeClr val="tx1"/>
                </a:solidFill>
                <a:latin typeface="Century Gothic" panose="020B0502020202020204" pitchFamily="34" charset="0"/>
              </a:rPr>
              <a:t>For irregular plurals which do not end in -</a:t>
            </a:r>
            <a:r>
              <a:rPr lang="en-US" sz="1200" b="1" i="1" dirty="0">
                <a:solidFill>
                  <a:schemeClr val="tx1"/>
                </a:solidFill>
                <a:latin typeface="Century Gothic" panose="020B0502020202020204" pitchFamily="34" charset="0"/>
              </a:rPr>
              <a:t>s</a:t>
            </a:r>
            <a:r>
              <a:rPr lang="en-US" sz="1200" b="1" dirty="0">
                <a:solidFill>
                  <a:schemeClr val="tx1"/>
                </a:solidFill>
                <a:latin typeface="Century Gothic" panose="020B0502020202020204" pitchFamily="34" charset="0"/>
              </a:rPr>
              <a:t>, the apostrophe is added first, followed by an </a:t>
            </a:r>
            <a:r>
              <a:rPr lang="en-US" sz="1200" b="1" i="1" dirty="0">
                <a:solidFill>
                  <a:schemeClr val="tx1"/>
                </a:solidFill>
                <a:latin typeface="Century Gothic" panose="020B0502020202020204" pitchFamily="34" charset="0"/>
              </a:rPr>
              <a:t>s</a:t>
            </a:r>
            <a:r>
              <a:rPr lang="en-US" sz="1200" b="1" dirty="0">
                <a:solidFill>
                  <a:schemeClr val="tx1"/>
                </a:solidFill>
                <a:latin typeface="Century Gothic" panose="020B0502020202020204" pitchFamily="34" charset="0"/>
              </a:rPr>
              <a:t>. For example, ‘</a:t>
            </a:r>
            <a:r>
              <a:rPr lang="en-US" sz="1200" b="1" i="1" dirty="0">
                <a:solidFill>
                  <a:schemeClr val="tx1"/>
                </a:solidFill>
                <a:latin typeface="Century Gothic" panose="020B0502020202020204" pitchFamily="34" charset="0"/>
              </a:rPr>
              <a:t>the children’s voices</a:t>
            </a:r>
            <a:r>
              <a:rPr lang="en-US" sz="1200" b="1" dirty="0">
                <a:solidFill>
                  <a:schemeClr val="tx1"/>
                </a:solidFill>
                <a:latin typeface="Century Gothic" panose="020B0502020202020204" pitchFamily="34" charset="0"/>
              </a:rPr>
              <a:t>’</a:t>
            </a:r>
          </a:p>
          <a:p>
            <a:pPr marL="355600" indent="-188913" fontAlgn="base">
              <a:buFont typeface="Arial" panose="020B0604020202020204" pitchFamily="34" charset="0"/>
              <a:buChar char="•"/>
            </a:pPr>
            <a:endParaRPr lang="en-US" sz="1600" b="1" dirty="0">
              <a:solidFill>
                <a:schemeClr val="tx1"/>
              </a:solidFill>
              <a:latin typeface="Century Gothic" panose="020B0502020202020204" pitchFamily="34" charset="0"/>
            </a:endParaRPr>
          </a:p>
          <a:p>
            <a:pPr fontAlgn="base"/>
            <a:endParaRPr lang="en-US" sz="2000" b="1" dirty="0">
              <a:solidFill>
                <a:schemeClr val="tx1"/>
              </a:solidFill>
              <a:latin typeface="Century Gothic" panose="020B0502020202020204" pitchFamily="34" charset="0"/>
            </a:endParaRPr>
          </a:p>
          <a:p>
            <a:pPr fontAlgn="base"/>
            <a:r>
              <a:rPr lang="en-US" sz="1600" b="1" dirty="0">
                <a:solidFill>
                  <a:schemeClr val="tx1"/>
                </a:solidFill>
                <a:latin typeface="Century Gothic" panose="020B0502020202020204" pitchFamily="34" charset="0"/>
              </a:rPr>
              <a:t>Focused Questions</a:t>
            </a:r>
          </a:p>
          <a:p>
            <a:pPr marL="355600" indent="-188913" fontAlgn="base"/>
            <a:endParaRPr lang="en-US" sz="2000" b="1" dirty="0">
              <a:solidFill>
                <a:schemeClr val="tx1"/>
              </a:solidFill>
              <a:latin typeface="Century Gothic" panose="020B0502020202020204" pitchFamily="34" charset="0"/>
            </a:endParaRPr>
          </a:p>
          <a:p>
            <a:pPr marL="355600" indent="-188913" fontAlgn="base">
              <a:buFont typeface="Arial" panose="020B0604020202020204" pitchFamily="34" charset="0"/>
              <a:buChar char="•"/>
            </a:pPr>
            <a:r>
              <a:rPr lang="en-US" sz="1200" b="1" dirty="0">
                <a:solidFill>
                  <a:schemeClr val="tx1"/>
                </a:solidFill>
                <a:latin typeface="Century Gothic" panose="020B0502020202020204" pitchFamily="34" charset="0"/>
              </a:rPr>
              <a:t>Has the apostrophe been used accurately?</a:t>
            </a:r>
          </a:p>
          <a:p>
            <a:pPr marL="355600" indent="-188913" fontAlgn="base">
              <a:buFont typeface="Arial" panose="020B0604020202020204" pitchFamily="34" charset="0"/>
              <a:buChar char="•"/>
            </a:pPr>
            <a:r>
              <a:rPr lang="en-US" sz="1200" b="1" dirty="0">
                <a:solidFill>
                  <a:schemeClr val="tx1"/>
                </a:solidFill>
                <a:latin typeface="Century Gothic" panose="020B0502020202020204" pitchFamily="34" charset="0"/>
              </a:rPr>
              <a:t>Should the apostrophe be before or after the -</a:t>
            </a:r>
            <a:r>
              <a:rPr lang="en-US" sz="1200" b="1" i="1" dirty="0">
                <a:solidFill>
                  <a:schemeClr val="tx1"/>
                </a:solidFill>
                <a:latin typeface="Century Gothic" panose="020B0502020202020204" pitchFamily="34" charset="0"/>
              </a:rPr>
              <a:t>s</a:t>
            </a:r>
            <a:r>
              <a:rPr lang="en-US" sz="1200" b="1" dirty="0">
                <a:solidFill>
                  <a:schemeClr val="tx1"/>
                </a:solidFill>
                <a:latin typeface="Century Gothic" panose="020B0502020202020204" pitchFamily="34" charset="0"/>
              </a:rPr>
              <a:t> in this word?</a:t>
            </a:r>
          </a:p>
          <a:p>
            <a:pPr marL="355600" indent="-188913" fontAlgn="base">
              <a:buFont typeface="Arial" panose="020B0604020202020204" pitchFamily="34" charset="0"/>
              <a:buChar char="•"/>
            </a:pPr>
            <a:r>
              <a:rPr lang="en-US" sz="1200" b="1" dirty="0">
                <a:solidFill>
                  <a:schemeClr val="tx1"/>
                </a:solidFill>
                <a:latin typeface="Century Gothic" panose="020B0502020202020204" pitchFamily="34" charset="0"/>
              </a:rPr>
              <a:t>Insert an apostrophe in the correct place in this sentence.</a:t>
            </a:r>
            <a:endParaRPr lang="en-GB" sz="1200" b="1" dirty="0">
              <a:solidFill>
                <a:schemeClr val="tx1"/>
              </a:solidFill>
              <a:latin typeface="Century Gothic" panose="020B0502020202020204" pitchFamily="34" charset="0"/>
            </a:endParaRPr>
          </a:p>
          <a:p>
            <a:pPr lvl="0" defTabSz="457200">
              <a:defRPr/>
            </a:pPr>
            <a:endParaRPr lang="en-GB" dirty="0">
              <a:solidFill>
                <a:prstClr val="black"/>
              </a:solidFill>
              <a:latin typeface="SassoonCRInfantMedium" panose="02000603020000020003" pitchFamily="2" charset="0"/>
            </a:endParaRPr>
          </a:p>
        </p:txBody>
      </p:sp>
    </p:spTree>
    <p:extLst>
      <p:ext uri="{BB962C8B-B14F-4D97-AF65-F5344CB8AC3E}">
        <p14:creationId xmlns:p14="http://schemas.microsoft.com/office/powerpoint/2010/main" val="1204372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Application 2</a:t>
            </a:r>
          </a:p>
          <a:p>
            <a:pPr algn="ctr"/>
            <a:endParaRPr lang="en-GB"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Use the word bank below to write a sentence using an apostrophe to show plural possession.</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400" b="1" dirty="0">
                <a:solidFill>
                  <a:srgbClr val="FF0000"/>
                </a:solidFill>
                <a:latin typeface="Century Gothic" panose="020B0502020202020204" pitchFamily="34" charset="0"/>
              </a:rPr>
              <a:t>The women’s bags were snatched away.</a:t>
            </a:r>
          </a:p>
        </p:txBody>
      </p:sp>
      <p:graphicFrame>
        <p:nvGraphicFramePr>
          <p:cNvPr id="6" name="Table 5">
            <a:extLst>
              <a:ext uri="{FF2B5EF4-FFF2-40B4-BE49-F238E27FC236}">
                <a16:creationId xmlns:a16="http://schemas.microsoft.com/office/drawing/2014/main" id="{7BE3E4D2-D7DC-4340-B427-D44E601A704D}"/>
              </a:ext>
            </a:extLst>
          </p:cNvPr>
          <p:cNvGraphicFramePr>
            <a:graphicFrameLocks noGrp="1"/>
          </p:cNvGraphicFramePr>
          <p:nvPr>
            <p:extLst>
              <p:ext uri="{D42A27DB-BD31-4B8C-83A1-F6EECF244321}">
                <p14:modId xmlns:p14="http://schemas.microsoft.com/office/powerpoint/2010/main" val="1542229784"/>
              </p:ext>
            </p:extLst>
          </p:nvPr>
        </p:nvGraphicFramePr>
        <p:xfrm>
          <a:off x="2285996" y="2079607"/>
          <a:ext cx="4572009" cy="1313932"/>
        </p:xfrm>
        <a:graphic>
          <a:graphicData uri="http://schemas.openxmlformats.org/drawingml/2006/table">
            <a:tbl>
              <a:tblPr firstRow="1" bandRow="1">
                <a:tableStyleId>{2D5ABB26-0587-4C30-8999-92F81FD0307C}</a:tableStyleId>
              </a:tblPr>
              <a:tblGrid>
                <a:gridCol w="1524003">
                  <a:extLst>
                    <a:ext uri="{9D8B030D-6E8A-4147-A177-3AD203B41FA5}">
                      <a16:colId xmlns:a16="http://schemas.microsoft.com/office/drawing/2014/main" val="3492186947"/>
                    </a:ext>
                  </a:extLst>
                </a:gridCol>
                <a:gridCol w="1524003">
                  <a:extLst>
                    <a:ext uri="{9D8B030D-6E8A-4147-A177-3AD203B41FA5}">
                      <a16:colId xmlns:a16="http://schemas.microsoft.com/office/drawing/2014/main" val="3152904279"/>
                    </a:ext>
                  </a:extLst>
                </a:gridCol>
                <a:gridCol w="1524003">
                  <a:extLst>
                    <a:ext uri="{9D8B030D-6E8A-4147-A177-3AD203B41FA5}">
                      <a16:colId xmlns:a16="http://schemas.microsoft.com/office/drawing/2014/main" val="3147475609"/>
                    </a:ext>
                  </a:extLst>
                </a:gridCol>
              </a:tblGrid>
              <a:tr h="656966">
                <a:tc>
                  <a:txBody>
                    <a:bodyPr/>
                    <a:lstStyle/>
                    <a:p>
                      <a:pPr algn="ctr"/>
                      <a:r>
                        <a:rPr lang="en-GB" sz="2500" b="1" dirty="0">
                          <a:latin typeface="Century Gothic" panose="020B0502020202020204" pitchFamily="34" charset="0"/>
                        </a:rPr>
                        <a:t>womens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500" b="1" dirty="0">
                          <a:latin typeface="Century Gothic" panose="020B0502020202020204" pitchFamily="34" charset="0"/>
                        </a:rPr>
                        <a:t>snatched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500" b="1" dirty="0">
                          <a:latin typeface="Century Gothic" panose="020B0502020202020204" pitchFamily="34" charset="0"/>
                        </a:rPr>
                        <a:t>bags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4445833"/>
                  </a:ext>
                </a:extLst>
              </a:tr>
              <a:tr h="656966">
                <a:tc>
                  <a:txBody>
                    <a:bodyPr/>
                    <a:lstStyle/>
                    <a:p>
                      <a:pPr algn="ctr"/>
                      <a:r>
                        <a:rPr lang="en-GB" sz="2500" b="1" dirty="0">
                          <a:latin typeface="Century Gothic" panose="020B0502020202020204" pitchFamily="34" charset="0"/>
                        </a:rPr>
                        <a:t>away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500" b="1" dirty="0">
                          <a:latin typeface="Century Gothic" panose="020B0502020202020204" pitchFamily="34" charset="0"/>
                        </a:rPr>
                        <a:t>were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500" b="1" dirty="0">
                          <a:latin typeface="Century Gothic" panose="020B0502020202020204" pitchFamily="34" charset="0"/>
                        </a:rPr>
                        <a:t>the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931655"/>
                  </a:ext>
                </a:extLst>
              </a:tr>
            </a:tbl>
          </a:graphicData>
        </a:graphic>
      </p:graphicFrame>
    </p:spTree>
    <p:extLst>
      <p:ext uri="{BB962C8B-B14F-4D97-AF65-F5344CB8AC3E}">
        <p14:creationId xmlns:p14="http://schemas.microsoft.com/office/powerpoint/2010/main" val="293544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7" name="Rectangle 6">
            <a:extLst>
              <a:ext uri="{FF2B5EF4-FFF2-40B4-BE49-F238E27FC236}">
                <a16:creationId xmlns:a16="http://schemas.microsoft.com/office/drawing/2014/main" id="{C0CD6503-388C-4F9E-9FB0-9053D8579D01}"/>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b="1" u="sng" dirty="0">
                <a:solidFill>
                  <a:srgbClr val="E7E6E6">
                    <a:lumMod val="50000"/>
                  </a:srgbClr>
                </a:solidFill>
                <a:latin typeface="Century Gothic" panose="020B0502020202020204" pitchFamily="34" charset="0"/>
              </a:rPr>
              <a:t>Year 4 – Spring Block 1 – Apostrophes</a:t>
            </a:r>
            <a:br>
              <a:rPr lang="en-GB" b="1" dirty="0">
                <a:solidFill>
                  <a:schemeClr val="bg2">
                    <a:lumMod val="50000"/>
                  </a:schemeClr>
                </a:solidFill>
                <a:latin typeface="Century Gothic" panose="020B0502020202020204" pitchFamily="34" charset="0"/>
              </a:rPr>
            </a:br>
            <a:endParaRPr lang="en-GB"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r>
              <a:rPr lang="en-GB" sz="4800" b="1" dirty="0">
                <a:solidFill>
                  <a:schemeClr val="bg2">
                    <a:lumMod val="25000"/>
                  </a:schemeClr>
                </a:solidFill>
                <a:latin typeface="Century Gothic" panose="020B0502020202020204" pitchFamily="34" charset="0"/>
              </a:rPr>
              <a:t>Step 2: Using Apostrophes for Plural Possession</a:t>
            </a:r>
            <a:endParaRPr lang="en-GB" sz="1200" b="1" dirty="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val="3401100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Introduction</a:t>
            </a:r>
          </a:p>
          <a:p>
            <a:pPr algn="ctr"/>
            <a:endParaRPr lang="en-GB" b="1" u="sng" dirty="0">
              <a:solidFill>
                <a:schemeClr val="bg2">
                  <a:lumMod val="50000"/>
                </a:schemeClr>
              </a:solidFill>
              <a:latin typeface="Century Gothic" panose="020B0502020202020204" pitchFamily="34" charset="0"/>
            </a:endParaRPr>
          </a:p>
          <a:p>
            <a:pPr lvl="0" defTabSz="685800">
              <a:defRPr/>
            </a:pPr>
            <a:r>
              <a:rPr lang="en-US" sz="2000" b="1" dirty="0">
                <a:solidFill>
                  <a:schemeClr val="tx1"/>
                </a:solidFill>
                <a:latin typeface="Century Gothic" panose="020B0502020202020204" pitchFamily="34" charset="0"/>
              </a:rPr>
              <a:t>Insert an apostrophe in the correct place in the second and third sentences.</a:t>
            </a:r>
          </a:p>
          <a:p>
            <a:pPr lvl="0" defTabSz="685800">
              <a:defRPr/>
            </a:pPr>
            <a:endParaRPr lang="en-US" sz="2000" b="1" dirty="0">
              <a:solidFill>
                <a:schemeClr val="tx1"/>
              </a:solidFill>
              <a:latin typeface="Century Gothic" panose="020B0502020202020204" pitchFamily="34" charset="0"/>
            </a:endParaRPr>
          </a:p>
          <a:p>
            <a:pPr lvl="0" defTabSz="685800">
              <a:defRPr/>
            </a:pPr>
            <a:r>
              <a:rPr lang="en-US" sz="2000" b="1" dirty="0">
                <a:solidFill>
                  <a:schemeClr val="tx1"/>
                </a:solidFill>
                <a:latin typeface="Century Gothic" panose="020B0502020202020204" pitchFamily="34" charset="0"/>
              </a:rPr>
              <a:t>1) Singular – The girl’s shoes were brown.</a:t>
            </a:r>
          </a:p>
          <a:p>
            <a:pPr lvl="0" defTabSz="685800">
              <a:defRPr/>
            </a:pPr>
            <a:endParaRPr lang="en-US" sz="2000" b="1" dirty="0">
              <a:solidFill>
                <a:schemeClr val="tx1"/>
              </a:solidFill>
              <a:latin typeface="Century Gothic" panose="020B0502020202020204" pitchFamily="34" charset="0"/>
            </a:endParaRPr>
          </a:p>
          <a:p>
            <a:pPr lvl="0" defTabSz="685800">
              <a:defRPr/>
            </a:pPr>
            <a:endParaRPr lang="en-US" sz="2000" b="1" dirty="0">
              <a:solidFill>
                <a:schemeClr val="tx1"/>
              </a:solidFill>
              <a:latin typeface="Century Gothic" panose="020B0502020202020204" pitchFamily="34" charset="0"/>
            </a:endParaRPr>
          </a:p>
          <a:p>
            <a:pPr lvl="0" defTabSz="685800">
              <a:defRPr/>
            </a:pPr>
            <a:endParaRPr lang="en-US" sz="2000" b="1" dirty="0">
              <a:solidFill>
                <a:schemeClr val="tx1"/>
              </a:solidFill>
              <a:latin typeface="Century Gothic" panose="020B0502020202020204" pitchFamily="34" charset="0"/>
            </a:endParaRPr>
          </a:p>
          <a:p>
            <a:pPr lvl="0" defTabSz="685800">
              <a:defRPr/>
            </a:pPr>
            <a:r>
              <a:rPr lang="en-US" sz="2000" b="1" dirty="0">
                <a:solidFill>
                  <a:schemeClr val="tx1"/>
                </a:solidFill>
                <a:latin typeface="Century Gothic" panose="020B0502020202020204" pitchFamily="34" charset="0"/>
              </a:rPr>
              <a:t>2) Regular plural – The girls shoes were a variety of </a:t>
            </a:r>
            <a:r>
              <a:rPr lang="en-US" sz="2000" b="1" dirty="0" err="1">
                <a:solidFill>
                  <a:schemeClr val="tx1"/>
                </a:solidFill>
                <a:latin typeface="Century Gothic" panose="020B0502020202020204" pitchFamily="34" charset="0"/>
              </a:rPr>
              <a:t>colours</a:t>
            </a:r>
            <a:r>
              <a:rPr lang="en-US" sz="2000" b="1" dirty="0">
                <a:solidFill>
                  <a:schemeClr val="tx1"/>
                </a:solidFill>
                <a:latin typeface="Century Gothic" panose="020B0502020202020204" pitchFamily="34" charset="0"/>
              </a:rPr>
              <a:t>.</a:t>
            </a:r>
          </a:p>
          <a:p>
            <a:pPr lvl="0" defTabSz="685800">
              <a:defRPr/>
            </a:pPr>
            <a:endParaRPr lang="en-US" sz="2000" b="1" dirty="0">
              <a:solidFill>
                <a:schemeClr val="tx1"/>
              </a:solidFill>
              <a:latin typeface="Century Gothic" panose="020B0502020202020204" pitchFamily="34" charset="0"/>
            </a:endParaRPr>
          </a:p>
          <a:p>
            <a:pPr lvl="0" defTabSz="685800">
              <a:defRPr/>
            </a:pPr>
            <a:endParaRPr lang="en-US" sz="2000" b="1" dirty="0">
              <a:solidFill>
                <a:schemeClr val="tx1"/>
              </a:solidFill>
              <a:latin typeface="Century Gothic" panose="020B0502020202020204" pitchFamily="34" charset="0"/>
            </a:endParaRPr>
          </a:p>
          <a:p>
            <a:pPr lvl="0" defTabSz="685800">
              <a:defRPr/>
            </a:pPr>
            <a:endParaRPr lang="en-US" sz="2000" b="1" dirty="0">
              <a:solidFill>
                <a:schemeClr val="tx1"/>
              </a:solidFill>
              <a:latin typeface="Century Gothic" panose="020B0502020202020204" pitchFamily="34" charset="0"/>
            </a:endParaRPr>
          </a:p>
          <a:p>
            <a:pPr lvl="0" defTabSz="685800">
              <a:defRPr/>
            </a:pPr>
            <a:r>
              <a:rPr lang="en-US" sz="2000" b="1" dirty="0">
                <a:solidFill>
                  <a:schemeClr val="tx1"/>
                </a:solidFill>
                <a:latin typeface="Century Gothic" panose="020B0502020202020204" pitchFamily="34" charset="0"/>
              </a:rPr>
              <a:t>3) Irregular plural – The </a:t>
            </a:r>
            <a:r>
              <a:rPr lang="en-US" sz="2000" b="1" dirty="0" err="1">
                <a:solidFill>
                  <a:schemeClr val="tx1"/>
                </a:solidFill>
                <a:latin typeface="Century Gothic" panose="020B0502020202020204" pitchFamily="34" charset="0"/>
              </a:rPr>
              <a:t>childrens</a:t>
            </a:r>
            <a:r>
              <a:rPr lang="en-US" sz="2000" b="1" dirty="0">
                <a:solidFill>
                  <a:schemeClr val="tx1"/>
                </a:solidFill>
                <a:latin typeface="Century Gothic" panose="020B0502020202020204" pitchFamily="34" charset="0"/>
              </a:rPr>
              <a:t> singing voices sounded clear and sweet.</a:t>
            </a:r>
            <a:endParaRPr lang="en-GB" sz="2000" b="1" dirty="0">
              <a:solidFill>
                <a:schemeClr val="tx1"/>
              </a:solidFill>
              <a:latin typeface="Century Gothic" panose="020B0502020202020204" pitchFamily="34" charset="0"/>
            </a:endParaRPr>
          </a:p>
          <a:p>
            <a:pPr marL="88900" algn="ctr"/>
            <a:endParaRPr lang="en-GB" sz="2800" dirty="0">
              <a:solidFill>
                <a:schemeClr val="bg2">
                  <a:lumMod val="25000"/>
                </a:schemeClr>
              </a:solidFill>
              <a:latin typeface="SassoonCRInfantMedium" panose="02000603020000020003" pitchFamily="2" charset="0"/>
            </a:endParaRPr>
          </a:p>
        </p:txBody>
      </p:sp>
    </p:spTree>
    <p:extLst>
      <p:ext uri="{BB962C8B-B14F-4D97-AF65-F5344CB8AC3E}">
        <p14:creationId xmlns:p14="http://schemas.microsoft.com/office/powerpoint/2010/main" val="1035052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Introduction</a:t>
            </a:r>
          </a:p>
          <a:p>
            <a:pPr algn="ctr"/>
            <a:endParaRPr lang="en-GB" b="1" u="sng" dirty="0">
              <a:solidFill>
                <a:schemeClr val="bg2">
                  <a:lumMod val="50000"/>
                </a:schemeClr>
              </a:solidFill>
              <a:latin typeface="Century Gothic" panose="020B0502020202020204" pitchFamily="34" charset="0"/>
            </a:endParaRPr>
          </a:p>
          <a:p>
            <a:pPr lvl="0" defTabSz="685800">
              <a:defRPr/>
            </a:pPr>
            <a:r>
              <a:rPr lang="en-US" sz="2000" b="1" dirty="0">
                <a:solidFill>
                  <a:schemeClr val="tx1"/>
                </a:solidFill>
                <a:latin typeface="Century Gothic" panose="020B0502020202020204" pitchFamily="34" charset="0"/>
              </a:rPr>
              <a:t>Insert an apostrophe in the correct place in the second and third sentences.</a:t>
            </a:r>
          </a:p>
          <a:p>
            <a:pPr lvl="0" defTabSz="685800">
              <a:defRPr/>
            </a:pPr>
            <a:endParaRPr lang="en-US" sz="2000" b="1" dirty="0">
              <a:solidFill>
                <a:schemeClr val="tx1"/>
              </a:solidFill>
              <a:latin typeface="Century Gothic" panose="020B0502020202020204" pitchFamily="34" charset="0"/>
            </a:endParaRPr>
          </a:p>
          <a:p>
            <a:pPr lvl="0" defTabSz="685800">
              <a:defRPr/>
            </a:pPr>
            <a:r>
              <a:rPr lang="en-US" sz="2000" b="1" dirty="0">
                <a:solidFill>
                  <a:schemeClr val="tx1"/>
                </a:solidFill>
                <a:latin typeface="Century Gothic" panose="020B0502020202020204" pitchFamily="34" charset="0"/>
              </a:rPr>
              <a:t>1) Singular – The girl’s shoes were brown.</a:t>
            </a:r>
          </a:p>
          <a:p>
            <a:pPr lvl="0" defTabSz="685800">
              <a:defRPr/>
            </a:pPr>
            <a:endParaRPr lang="en-US" sz="2000" b="1" dirty="0">
              <a:solidFill>
                <a:schemeClr val="tx1"/>
              </a:solidFill>
              <a:latin typeface="Century Gothic" panose="020B0502020202020204" pitchFamily="34" charset="0"/>
            </a:endParaRPr>
          </a:p>
          <a:p>
            <a:pPr lvl="0" defTabSz="685800">
              <a:defRPr/>
            </a:pPr>
            <a:endParaRPr lang="en-US" sz="2000" b="1" dirty="0">
              <a:solidFill>
                <a:schemeClr val="tx1"/>
              </a:solidFill>
              <a:latin typeface="Century Gothic" panose="020B0502020202020204" pitchFamily="34" charset="0"/>
            </a:endParaRPr>
          </a:p>
          <a:p>
            <a:pPr lvl="0" defTabSz="685800">
              <a:defRPr/>
            </a:pPr>
            <a:endParaRPr lang="en-US" sz="2000" b="1" dirty="0">
              <a:solidFill>
                <a:schemeClr val="tx1"/>
              </a:solidFill>
              <a:latin typeface="Century Gothic" panose="020B0502020202020204" pitchFamily="34" charset="0"/>
            </a:endParaRPr>
          </a:p>
          <a:p>
            <a:pPr lvl="0" defTabSz="685800">
              <a:defRPr/>
            </a:pPr>
            <a:r>
              <a:rPr lang="en-US" sz="2000" b="1" dirty="0">
                <a:solidFill>
                  <a:schemeClr val="tx1"/>
                </a:solidFill>
                <a:latin typeface="Century Gothic" panose="020B0502020202020204" pitchFamily="34" charset="0"/>
              </a:rPr>
              <a:t>2) Regular plural – The </a:t>
            </a:r>
            <a:r>
              <a:rPr lang="en-US" sz="2000" b="1" dirty="0">
                <a:solidFill>
                  <a:srgbClr val="FF0000"/>
                </a:solidFill>
                <a:latin typeface="Century Gothic" panose="020B0502020202020204" pitchFamily="34" charset="0"/>
              </a:rPr>
              <a:t>girls’</a:t>
            </a:r>
            <a:r>
              <a:rPr lang="en-US" sz="2000" b="1" dirty="0">
                <a:solidFill>
                  <a:schemeClr val="tx1"/>
                </a:solidFill>
                <a:latin typeface="Century Gothic" panose="020B0502020202020204" pitchFamily="34" charset="0"/>
              </a:rPr>
              <a:t> shoes were a variety of </a:t>
            </a:r>
            <a:r>
              <a:rPr lang="en-US" sz="2000" b="1" dirty="0" err="1">
                <a:solidFill>
                  <a:schemeClr val="tx1"/>
                </a:solidFill>
                <a:latin typeface="Century Gothic" panose="020B0502020202020204" pitchFamily="34" charset="0"/>
              </a:rPr>
              <a:t>colours</a:t>
            </a:r>
            <a:r>
              <a:rPr lang="en-US" sz="2000" b="1" dirty="0">
                <a:solidFill>
                  <a:schemeClr val="tx1"/>
                </a:solidFill>
                <a:latin typeface="Century Gothic" panose="020B0502020202020204" pitchFamily="34" charset="0"/>
              </a:rPr>
              <a:t>.</a:t>
            </a:r>
          </a:p>
          <a:p>
            <a:pPr lvl="0" defTabSz="685800">
              <a:defRPr/>
            </a:pPr>
            <a:endParaRPr lang="en-US" sz="2000" b="1" dirty="0">
              <a:solidFill>
                <a:schemeClr val="tx1"/>
              </a:solidFill>
              <a:latin typeface="Century Gothic" panose="020B0502020202020204" pitchFamily="34" charset="0"/>
            </a:endParaRPr>
          </a:p>
          <a:p>
            <a:pPr lvl="0" defTabSz="685800">
              <a:defRPr/>
            </a:pPr>
            <a:endParaRPr lang="en-US" sz="2000" b="1" dirty="0">
              <a:solidFill>
                <a:schemeClr val="tx1"/>
              </a:solidFill>
              <a:latin typeface="Century Gothic" panose="020B0502020202020204" pitchFamily="34" charset="0"/>
            </a:endParaRPr>
          </a:p>
          <a:p>
            <a:pPr lvl="0" defTabSz="685800">
              <a:defRPr/>
            </a:pPr>
            <a:endParaRPr lang="en-US" sz="2000" b="1" dirty="0">
              <a:solidFill>
                <a:schemeClr val="tx1"/>
              </a:solidFill>
              <a:latin typeface="Century Gothic" panose="020B0502020202020204" pitchFamily="34" charset="0"/>
            </a:endParaRPr>
          </a:p>
          <a:p>
            <a:pPr lvl="0" defTabSz="685800">
              <a:defRPr/>
            </a:pPr>
            <a:r>
              <a:rPr lang="en-US" sz="2000" b="1" dirty="0">
                <a:solidFill>
                  <a:schemeClr val="tx1"/>
                </a:solidFill>
                <a:latin typeface="Century Gothic" panose="020B0502020202020204" pitchFamily="34" charset="0"/>
              </a:rPr>
              <a:t>3) Irregular plural – The </a:t>
            </a:r>
            <a:r>
              <a:rPr lang="en-US" sz="2000" b="1" dirty="0">
                <a:solidFill>
                  <a:srgbClr val="FF0000"/>
                </a:solidFill>
                <a:latin typeface="Century Gothic" panose="020B0502020202020204" pitchFamily="34" charset="0"/>
              </a:rPr>
              <a:t>children’s</a:t>
            </a:r>
            <a:r>
              <a:rPr lang="en-US" sz="2000" b="1" dirty="0">
                <a:solidFill>
                  <a:schemeClr val="tx1"/>
                </a:solidFill>
                <a:latin typeface="Century Gothic" panose="020B0502020202020204" pitchFamily="34" charset="0"/>
              </a:rPr>
              <a:t> singing voices sounded clear and sweet.</a:t>
            </a:r>
            <a:endParaRPr lang="en-GB" sz="2000" b="1" dirty="0">
              <a:solidFill>
                <a:schemeClr val="tx1"/>
              </a:solidFill>
              <a:latin typeface="Century Gothic" panose="020B0502020202020204" pitchFamily="34" charset="0"/>
            </a:endParaRPr>
          </a:p>
          <a:p>
            <a:pPr marL="88900" algn="ctr"/>
            <a:endParaRPr lang="en-GB" sz="2800" dirty="0">
              <a:solidFill>
                <a:schemeClr val="bg2">
                  <a:lumMod val="25000"/>
                </a:schemeClr>
              </a:solidFill>
              <a:latin typeface="SassoonCRInfantMedium" panose="02000603020000020003" pitchFamily="2" charset="0"/>
            </a:endParaRPr>
          </a:p>
        </p:txBody>
      </p:sp>
    </p:spTree>
    <p:extLst>
      <p:ext uri="{BB962C8B-B14F-4D97-AF65-F5344CB8AC3E}">
        <p14:creationId xmlns:p14="http://schemas.microsoft.com/office/powerpoint/2010/main" val="1455028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Varied Fluency 1</a:t>
            </a:r>
          </a:p>
          <a:p>
            <a:pPr algn="ctr"/>
            <a:endParaRPr lang="en-GB"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True or false? The apostrophe has been used correctly in the sentence below.</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800" b="1" dirty="0">
                <a:solidFill>
                  <a:schemeClr val="tx1"/>
                </a:solidFill>
                <a:latin typeface="Century Gothic" panose="020B0502020202020204" pitchFamily="34" charset="0"/>
              </a:rPr>
              <a:t>Our many rabbit’s hutches are taking up too much room in our garden.</a:t>
            </a:r>
          </a:p>
          <a:p>
            <a:endParaRPr lang="en-GB" sz="2400" b="1" dirty="0">
              <a:solidFill>
                <a:schemeClr val="tx1"/>
              </a:solidFill>
              <a:latin typeface="Century Gothic" panose="020B0502020202020204" pitchFamily="34" charset="0"/>
            </a:endParaRPr>
          </a:p>
          <a:p>
            <a:endParaRPr lang="en-GB" sz="2400" b="1" dirty="0">
              <a:solidFill>
                <a:schemeClr val="tx1"/>
              </a:solidFill>
              <a:latin typeface="Century Gothic" panose="020B0502020202020204" pitchFamily="34" charset="0"/>
            </a:endParaRPr>
          </a:p>
          <a:p>
            <a:endParaRPr lang="en-GB" sz="24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6917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Varied Fluency 1</a:t>
            </a:r>
          </a:p>
          <a:p>
            <a:pPr algn="ctr"/>
            <a:endParaRPr lang="en-GB"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True or false? The apostrophe has been used correctly in the sentence below.</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800" b="1" dirty="0">
                <a:solidFill>
                  <a:schemeClr val="tx1"/>
                </a:solidFill>
                <a:latin typeface="Century Gothic" panose="020B0502020202020204" pitchFamily="34" charset="0"/>
              </a:rPr>
              <a:t>Our many rabbit’s hutches are taking up too much room in our garden.</a:t>
            </a:r>
          </a:p>
          <a:p>
            <a:endParaRPr lang="en-GB" sz="2400" b="1" dirty="0">
              <a:solidFill>
                <a:schemeClr val="tx1"/>
              </a:solidFill>
              <a:latin typeface="Century Gothic" panose="020B0502020202020204" pitchFamily="34" charset="0"/>
            </a:endParaRPr>
          </a:p>
          <a:p>
            <a:r>
              <a:rPr lang="en-GB" sz="2400" b="1" dirty="0">
                <a:solidFill>
                  <a:srgbClr val="FF0000"/>
                </a:solidFill>
                <a:latin typeface="Century Gothic" panose="020B0502020202020204" pitchFamily="34" charset="0"/>
              </a:rPr>
              <a:t>False, it should be rabbits’.</a:t>
            </a:r>
          </a:p>
          <a:p>
            <a:endParaRPr lang="en-GB" sz="20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710791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Varied Fluency 2</a:t>
            </a:r>
          </a:p>
          <a:p>
            <a:pPr algn="ctr"/>
            <a:endParaRPr lang="en-GB"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Choose the correct use of the apostrophe to complete the sentence below.</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defTabSz="685800">
              <a:lnSpc>
                <a:spcPct val="150000"/>
              </a:lnSpc>
              <a:defRPr/>
            </a:pPr>
            <a:r>
              <a:rPr lang="en-GB" sz="2800" b="1" dirty="0">
                <a:solidFill>
                  <a:schemeClr val="tx1"/>
                </a:solidFill>
                <a:latin typeface="Century Gothic" panose="020B0502020202020204" pitchFamily="34" charset="0"/>
              </a:rPr>
              <a:t>Our  </a:t>
            </a:r>
            <a:r>
              <a:rPr lang="en-GB" sz="2800" b="1" spc="-300" dirty="0">
                <a:solidFill>
                  <a:schemeClr val="tx1"/>
                </a:solidFill>
                <a:latin typeface="Century Gothic" panose="020B0502020202020204" pitchFamily="34" charset="0"/>
              </a:rPr>
              <a:t>__________________</a:t>
            </a:r>
            <a:r>
              <a:rPr lang="en-GB" sz="2800" b="1" dirty="0">
                <a:solidFill>
                  <a:schemeClr val="tx1"/>
                </a:solidFill>
                <a:latin typeface="Century Gothic" panose="020B0502020202020204" pitchFamily="34" charset="0"/>
              </a:rPr>
              <a:t>   cages are dirty and need to be cleaned out.</a:t>
            </a:r>
          </a:p>
          <a:p>
            <a:endParaRPr lang="en-GB" sz="24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grpSp>
        <p:nvGrpSpPr>
          <p:cNvPr id="2" name="Group 1">
            <a:extLst>
              <a:ext uri="{FF2B5EF4-FFF2-40B4-BE49-F238E27FC236}">
                <a16:creationId xmlns:a16="http://schemas.microsoft.com/office/drawing/2014/main" id="{0B5D4A28-BC69-4059-9F6C-E11799A0EDE1}"/>
              </a:ext>
            </a:extLst>
          </p:cNvPr>
          <p:cNvGrpSpPr/>
          <p:nvPr/>
        </p:nvGrpSpPr>
        <p:grpSpPr>
          <a:xfrm>
            <a:off x="2367002" y="3674045"/>
            <a:ext cx="4409996" cy="736325"/>
            <a:chOff x="2115958" y="3674045"/>
            <a:chExt cx="4409996" cy="736325"/>
          </a:xfrm>
        </p:grpSpPr>
        <p:sp>
          <p:nvSpPr>
            <p:cNvPr id="6" name="Rectangle: Rounded Corners 5">
              <a:extLst>
                <a:ext uri="{FF2B5EF4-FFF2-40B4-BE49-F238E27FC236}">
                  <a16:creationId xmlns:a16="http://schemas.microsoft.com/office/drawing/2014/main" id="{215C3DDD-C162-495C-9A56-E01894441FD7}"/>
                </a:ext>
              </a:extLst>
            </p:cNvPr>
            <p:cNvSpPr/>
            <p:nvPr/>
          </p:nvSpPr>
          <p:spPr>
            <a:xfrm>
              <a:off x="2115958" y="3674045"/>
              <a:ext cx="1899720" cy="736325"/>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3200" b="1" dirty="0">
                  <a:solidFill>
                    <a:schemeClr val="tx1"/>
                  </a:solidFill>
                  <a:latin typeface="Century Gothic" panose="020B0502020202020204" pitchFamily="34" charset="0"/>
                </a:rPr>
                <a:t>budgie’s</a:t>
              </a:r>
            </a:p>
          </p:txBody>
        </p:sp>
        <p:sp>
          <p:nvSpPr>
            <p:cNvPr id="7" name="Rectangle: Rounded Corners 6">
              <a:extLst>
                <a:ext uri="{FF2B5EF4-FFF2-40B4-BE49-F238E27FC236}">
                  <a16:creationId xmlns:a16="http://schemas.microsoft.com/office/drawing/2014/main" id="{C510F65E-19FF-49FD-B953-5DAD8A081366}"/>
                </a:ext>
              </a:extLst>
            </p:cNvPr>
            <p:cNvSpPr/>
            <p:nvPr/>
          </p:nvSpPr>
          <p:spPr>
            <a:xfrm>
              <a:off x="4626234" y="3674045"/>
              <a:ext cx="1899720" cy="736325"/>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3200" b="1" dirty="0">
                  <a:solidFill>
                    <a:schemeClr val="tx1"/>
                  </a:solidFill>
                  <a:latin typeface="Century Gothic" panose="020B0502020202020204" pitchFamily="34" charset="0"/>
                </a:rPr>
                <a:t>budgies’</a:t>
              </a:r>
            </a:p>
          </p:txBody>
        </p:sp>
      </p:grpSp>
    </p:spTree>
    <p:extLst>
      <p:ext uri="{BB962C8B-B14F-4D97-AF65-F5344CB8AC3E}">
        <p14:creationId xmlns:p14="http://schemas.microsoft.com/office/powerpoint/2010/main" val="2693796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B31300A9-E3C5-4701-8EF1-45ED088A04DD}"/>
              </a:ext>
            </a:extLst>
          </p:cNvPr>
          <p:cNvGrpSpPr/>
          <p:nvPr/>
        </p:nvGrpSpPr>
        <p:grpSpPr>
          <a:xfrm>
            <a:off x="71151" y="6454317"/>
            <a:ext cx="1188000" cy="403587"/>
            <a:chOff x="79697" y="6454317"/>
            <a:chExt cx="1188000" cy="403587"/>
          </a:xfrm>
        </p:grpSpPr>
        <p:sp>
          <p:nvSpPr>
            <p:cNvPr id="17" name="TextBox 8">
              <a:extLst>
                <a:ext uri="{FF2B5EF4-FFF2-40B4-BE49-F238E27FC236}">
                  <a16:creationId xmlns:a16="http://schemas.microsoft.com/office/drawing/2014/main" id="{0F18B4CD-798D-4EA5-92CF-7A4BB6DD9812}"/>
                </a:ext>
              </a:extLst>
            </p:cNvPr>
            <p:cNvSpPr txBox="1"/>
            <p:nvPr/>
          </p:nvSpPr>
          <p:spPr>
            <a:xfrm>
              <a:off x="79697" y="6688627"/>
              <a:ext cx="1188000"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Classroom Secrets Limited 2018</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5" y="6454317"/>
              <a:ext cx="1174025" cy="278902"/>
            </a:xfrm>
            <a:prstGeom prst="rect">
              <a:avLst/>
            </a:prstGeom>
          </p:spPr>
        </p:pic>
      </p:grpSp>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u="sng" dirty="0">
                <a:solidFill>
                  <a:schemeClr val="bg2">
                    <a:lumMod val="50000"/>
                  </a:schemeClr>
                </a:solidFill>
                <a:latin typeface="Century Gothic" panose="020B0502020202020204" pitchFamily="34" charset="0"/>
              </a:rPr>
              <a:t>Varied Fluency 2</a:t>
            </a:r>
          </a:p>
          <a:p>
            <a:pPr algn="ctr"/>
            <a:endParaRPr lang="en-GB"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Choose the correct use of the apostrophe to complete the sentence below.</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defTabSz="685800">
              <a:lnSpc>
                <a:spcPct val="150000"/>
              </a:lnSpc>
              <a:defRPr/>
            </a:pPr>
            <a:r>
              <a:rPr lang="en-GB" sz="2800" b="1" dirty="0">
                <a:solidFill>
                  <a:schemeClr val="tx1"/>
                </a:solidFill>
                <a:latin typeface="Century Gothic" panose="020B0502020202020204" pitchFamily="34" charset="0"/>
              </a:rPr>
              <a:t>Our  </a:t>
            </a:r>
            <a:r>
              <a:rPr lang="en-GB" sz="2800" b="1" spc="-300" dirty="0">
                <a:solidFill>
                  <a:schemeClr val="tx1"/>
                </a:solidFill>
                <a:latin typeface="Century Gothic" panose="020B0502020202020204" pitchFamily="34" charset="0"/>
              </a:rPr>
              <a:t>__________________</a:t>
            </a:r>
            <a:r>
              <a:rPr lang="en-GB" sz="2800" b="1" dirty="0">
                <a:solidFill>
                  <a:schemeClr val="tx1"/>
                </a:solidFill>
                <a:latin typeface="Century Gothic" panose="020B0502020202020204" pitchFamily="34" charset="0"/>
              </a:rPr>
              <a:t>   cages are dirty and need to be cleaned out.</a:t>
            </a:r>
          </a:p>
          <a:p>
            <a:endParaRPr lang="en-GB" sz="24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grpSp>
        <p:nvGrpSpPr>
          <p:cNvPr id="2" name="Group 1">
            <a:extLst>
              <a:ext uri="{FF2B5EF4-FFF2-40B4-BE49-F238E27FC236}">
                <a16:creationId xmlns:a16="http://schemas.microsoft.com/office/drawing/2014/main" id="{CBFCF26A-872D-42DA-A85E-1BEC9BBC0551}"/>
              </a:ext>
            </a:extLst>
          </p:cNvPr>
          <p:cNvGrpSpPr/>
          <p:nvPr/>
        </p:nvGrpSpPr>
        <p:grpSpPr>
          <a:xfrm>
            <a:off x="2367002" y="3674045"/>
            <a:ext cx="4409996" cy="736325"/>
            <a:chOff x="2115958" y="3674045"/>
            <a:chExt cx="4409996" cy="736325"/>
          </a:xfrm>
        </p:grpSpPr>
        <p:sp>
          <p:nvSpPr>
            <p:cNvPr id="6" name="Rectangle: Rounded Corners 5">
              <a:extLst>
                <a:ext uri="{FF2B5EF4-FFF2-40B4-BE49-F238E27FC236}">
                  <a16:creationId xmlns:a16="http://schemas.microsoft.com/office/drawing/2014/main" id="{215C3DDD-C162-495C-9A56-E01894441FD7}"/>
                </a:ext>
              </a:extLst>
            </p:cNvPr>
            <p:cNvSpPr/>
            <p:nvPr/>
          </p:nvSpPr>
          <p:spPr>
            <a:xfrm>
              <a:off x="2115958" y="3674045"/>
              <a:ext cx="1899720" cy="736325"/>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3200" b="1" dirty="0">
                  <a:solidFill>
                    <a:schemeClr val="tx1"/>
                  </a:solidFill>
                  <a:latin typeface="Century Gothic" panose="020B0502020202020204" pitchFamily="34" charset="0"/>
                </a:rPr>
                <a:t>budgie’s</a:t>
              </a:r>
            </a:p>
          </p:txBody>
        </p:sp>
        <p:sp>
          <p:nvSpPr>
            <p:cNvPr id="7" name="Rectangle: Rounded Corners 6">
              <a:extLst>
                <a:ext uri="{FF2B5EF4-FFF2-40B4-BE49-F238E27FC236}">
                  <a16:creationId xmlns:a16="http://schemas.microsoft.com/office/drawing/2014/main" id="{C510F65E-19FF-49FD-B953-5DAD8A081366}"/>
                </a:ext>
              </a:extLst>
            </p:cNvPr>
            <p:cNvSpPr/>
            <p:nvPr/>
          </p:nvSpPr>
          <p:spPr>
            <a:xfrm>
              <a:off x="4626234" y="3674045"/>
              <a:ext cx="1899720" cy="736325"/>
            </a:xfrm>
            <a:prstGeom prst="round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3200" b="1" dirty="0">
                  <a:solidFill>
                    <a:srgbClr val="FF0000"/>
                  </a:solidFill>
                  <a:latin typeface="Century Gothic" panose="020B0502020202020204" pitchFamily="34" charset="0"/>
                </a:rPr>
                <a:t>budgies’</a:t>
              </a:r>
            </a:p>
          </p:txBody>
        </p:sp>
      </p:grpSp>
      <p:sp>
        <p:nvSpPr>
          <p:cNvPr id="3" name="TextBox 2">
            <a:extLst>
              <a:ext uri="{FF2B5EF4-FFF2-40B4-BE49-F238E27FC236}">
                <a16:creationId xmlns:a16="http://schemas.microsoft.com/office/drawing/2014/main" id="{06496737-2D68-409B-8F23-DEC47CC96EED}"/>
              </a:ext>
            </a:extLst>
          </p:cNvPr>
          <p:cNvSpPr txBox="1"/>
          <p:nvPr/>
        </p:nvSpPr>
        <p:spPr>
          <a:xfrm>
            <a:off x="1390097" y="2168167"/>
            <a:ext cx="2130458" cy="523220"/>
          </a:xfrm>
          <a:prstGeom prst="rect">
            <a:avLst/>
          </a:prstGeom>
          <a:noFill/>
        </p:spPr>
        <p:txBody>
          <a:bodyPr wrap="square" rtlCol="0">
            <a:spAutoFit/>
          </a:bodyPr>
          <a:lstStyle/>
          <a:p>
            <a:pPr algn="ctr"/>
            <a:r>
              <a:rPr lang="en-GB" sz="2800" b="1" dirty="0">
                <a:solidFill>
                  <a:srgbClr val="FF0000"/>
                </a:solidFill>
                <a:latin typeface="Century Gothic" panose="020B0502020202020204" pitchFamily="34" charset="0"/>
              </a:rPr>
              <a:t>budgies</a:t>
            </a:r>
            <a:r>
              <a:rPr lang="en-GB" sz="2400" b="1" dirty="0">
                <a:solidFill>
                  <a:srgbClr val="FF0000"/>
                </a:solidFill>
                <a:latin typeface="Century Gothic" panose="020B0502020202020204" pitchFamily="34" charset="0"/>
              </a:rPr>
              <a:t>’</a:t>
            </a:r>
          </a:p>
        </p:txBody>
      </p:sp>
    </p:spTree>
    <p:extLst>
      <p:ext uri="{BB962C8B-B14F-4D97-AF65-F5344CB8AC3E}">
        <p14:creationId xmlns:p14="http://schemas.microsoft.com/office/powerpoint/2010/main" val="37916927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28500E97074E9232E002F87A0DA8" ma:contentTypeVersion="8" ma:contentTypeDescription="Create a new document." ma:contentTypeScope="" ma:versionID="f9bae57d942f349496b0c157240b0a3b">
  <xsd:schema xmlns:xsd="http://www.w3.org/2001/XMLSchema" xmlns:xs="http://www.w3.org/2001/XMLSchema" xmlns:p="http://schemas.microsoft.com/office/2006/metadata/properties" xmlns:ns2="86144f90-c7b6-48d0-aae5-f5e9e48cc3df" xmlns:ns3="5c7a0828-c5e4-45f8-a074-18a8fdc88ec6" targetNamespace="http://schemas.microsoft.com/office/2006/metadata/properties" ma:root="true" ma:fieldsID="c61ec2ab7abc56edcd4447b1e74a28c5" ns2:_="" ns3:_="">
    <xsd:import namespace="86144f90-c7b6-48d0-aae5-f5e9e48cc3df"/>
    <xsd:import namespace="5c7a0828-c5e4-45f8-a074-18a8fdc88e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7a0828-c5e4-45f8-a074-18a8fdc88ec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2.xml><?xml version="1.0" encoding="utf-8"?>
<ds:datastoreItem xmlns:ds="http://schemas.openxmlformats.org/officeDocument/2006/customXml" ds:itemID="{9BE197B7-599D-4836-8F95-74632AAE73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144f90-c7b6-48d0-aae5-f5e9e48cc3df"/>
    <ds:schemaRef ds:uri="5c7a0828-c5e4-45f8-a074-18a8fdc88e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F8F11D-A449-4684-B8E0-461263A2E192}">
  <ds:schemaRefs>
    <ds:schemaRef ds:uri="http://purl.org/dc/elements/1.1/"/>
    <ds:schemaRef ds:uri="86144f90-c7b6-48d0-aae5-f5e9e48cc3df"/>
    <ds:schemaRef ds:uri="http://schemas.microsoft.com/office/2006/metadata/properties"/>
    <ds:schemaRef ds:uri="http://purl.org/dc/terms/"/>
    <ds:schemaRef ds:uri="http://schemas.microsoft.com/sharepoint/v3"/>
    <ds:schemaRef ds:uri="http://schemas.microsoft.com/office/2006/documentManagement/types"/>
    <ds:schemaRef ds:uri="http://schemas.openxmlformats.org/package/2006/metadata/core-properties"/>
    <ds:schemaRef ds:uri="http://schemas.microsoft.com/office/infopath/2007/PartnerControls"/>
    <ds:schemaRef ds:uri="0f0ae0ff-29c4-4766-b250-c1a9bee8d43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198</TotalTime>
  <Words>991</Words>
  <Application>Microsoft Office PowerPoint</Application>
  <PresentationFormat>On-screen Show (4:3)</PresentationFormat>
  <Paragraphs>241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Century Gothic</vt:lpstr>
      <vt:lpstr>SassoonCRInfantMedium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Kyle Berkeley</cp:lastModifiedBy>
  <cp:revision>3</cp:revision>
  <dcterms:created xsi:type="dcterms:W3CDTF">2018-03-17T10:08:43Z</dcterms:created>
  <dcterms:modified xsi:type="dcterms:W3CDTF">2019-01-10T16:11:52Z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0x0101002E2B28500E97074E9232E002F87A0DA8</vt:lpwstr>
  </property>
  <property fmtid="{D5CDD505-2E9C-101B-9397-08002B2CF9AE}" pid="3" name="TaxKeyword">
    <vt:lpwstr/>
  </property>
</Properties>
</file>