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2" r:id="rId6"/>
    <p:sldId id="390" r:id="rId7"/>
    <p:sldId id="361" r:id="rId8"/>
    <p:sldId id="406" r:id="rId9"/>
    <p:sldId id="360" r:id="rId10"/>
    <p:sldId id="394" r:id="rId11"/>
    <p:sldId id="395" r:id="rId12"/>
    <p:sldId id="396" r:id="rId13"/>
    <p:sldId id="397" r:id="rId14"/>
    <p:sldId id="398" r:id="rId15"/>
    <p:sldId id="399" r:id="rId16"/>
    <p:sldId id="400" r:id="rId17"/>
    <p:sldId id="386" r:id="rId18"/>
    <p:sldId id="403" r:id="rId19"/>
    <p:sldId id="402" r:id="rId20"/>
    <p:sldId id="314" r:id="rId21"/>
    <p:sldId id="407" r:id="rId22"/>
    <p:sldId id="401" r:id="rId23"/>
    <p:sldId id="40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e Tidswell-Brown" initials="KT" lastIdx="1" clrIdx="0">
    <p:extLst>
      <p:ext uri="{19B8F6BF-5375-455C-9EA6-DF929625EA0E}">
        <p15:presenceInfo xmlns:p15="http://schemas.microsoft.com/office/powerpoint/2012/main" userId="Kyle Tidswell-Brow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94660"/>
  </p:normalViewPr>
  <p:slideViewPr>
    <p:cSldViewPr snapToGrid="0">
      <p:cViewPr varScale="1">
        <p:scale>
          <a:sx n="81" d="100"/>
          <a:sy n="81" d="100"/>
        </p:scale>
        <p:origin x="123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Grix" userId="a678036f-2d88-407c-addb-d0af3fea6eec" providerId="ADAL" clId="{7C00B47A-7E03-4469-90E7-86FADE2F6481}"/>
    <pc:docChg chg="undo modSld">
      <pc:chgData name="Lindsay Grix" userId="a678036f-2d88-407c-addb-d0af3fea6eec" providerId="ADAL" clId="{7C00B47A-7E03-4469-90E7-86FADE2F6481}" dt="2018-10-10T13:47:34.656" v="30" actId="403"/>
      <pc:docMkLst>
        <pc:docMk/>
      </pc:docMkLst>
      <pc:sldChg chg="modSp">
        <pc:chgData name="Lindsay Grix" userId="a678036f-2d88-407c-addb-d0af3fea6eec" providerId="ADAL" clId="{7C00B47A-7E03-4469-90E7-86FADE2F6481}" dt="2018-10-10T13:47:34.656" v="30" actId="403"/>
        <pc:sldMkLst>
          <pc:docMk/>
          <pc:sldMk cId="2637481266" sldId="256"/>
        </pc:sldMkLst>
        <pc:spChg chg="mod">
          <ac:chgData name="Lindsay Grix" userId="a678036f-2d88-407c-addb-d0af3fea6eec" providerId="ADAL" clId="{7C00B47A-7E03-4469-90E7-86FADE2F6481}" dt="2018-10-10T13:47:34.656" v="30" actId="403"/>
          <ac:spMkLst>
            <pc:docMk/>
            <pc:sldMk cId="2637481266" sldId="256"/>
            <ac:spMk id="19" creationId="{5252A847-DE45-4FA3-A1F8-EEBEB845FF8E}"/>
          </ac:spMkLst>
        </pc:spChg>
      </pc:sldChg>
      <pc:sldChg chg="modSp">
        <pc:chgData name="Lindsay Grix" userId="a678036f-2d88-407c-addb-d0af3fea6eec" providerId="ADAL" clId="{7C00B47A-7E03-4469-90E7-86FADE2F6481}" dt="2018-10-03T11:30:18.483" v="20" actId="404"/>
        <pc:sldMkLst>
          <pc:docMk/>
          <pc:sldMk cId="636014570" sldId="314"/>
        </pc:sldMkLst>
        <pc:spChg chg="mod">
          <ac:chgData name="Lindsay Grix" userId="a678036f-2d88-407c-addb-d0af3fea6eec" providerId="ADAL" clId="{7C00B47A-7E03-4469-90E7-86FADE2F6481}" dt="2018-10-03T11:30:18.483" v="20" actId="404"/>
          <ac:spMkLst>
            <pc:docMk/>
            <pc:sldMk cId="636014570" sldId="314"/>
            <ac:spMk id="19" creationId="{5252A847-DE45-4FA3-A1F8-EEBEB845FF8E}"/>
          </ac:spMkLst>
        </pc:spChg>
      </pc:sldChg>
      <pc:sldChg chg="modSp">
        <pc:chgData name="Lindsay Grix" userId="a678036f-2d88-407c-addb-d0af3fea6eec" providerId="ADAL" clId="{7C00B47A-7E03-4469-90E7-86FADE2F6481}" dt="2018-10-03T11:30:10.827" v="17" actId="404"/>
        <pc:sldMkLst>
          <pc:docMk/>
          <pc:sldMk cId="36917022" sldId="360"/>
        </pc:sldMkLst>
        <pc:spChg chg="mod">
          <ac:chgData name="Lindsay Grix" userId="a678036f-2d88-407c-addb-d0af3fea6eec" providerId="ADAL" clId="{7C00B47A-7E03-4469-90E7-86FADE2F6481}" dt="2018-10-03T11:30:10.827" v="17" actId="404"/>
          <ac:spMkLst>
            <pc:docMk/>
            <pc:sldMk cId="36917022" sldId="360"/>
            <ac:spMk id="19" creationId="{5252A847-DE45-4FA3-A1F8-EEBEB845FF8E}"/>
          </ac:spMkLst>
        </pc:spChg>
      </pc:sldChg>
      <pc:sldChg chg="modSp">
        <pc:chgData name="Lindsay Grix" userId="a678036f-2d88-407c-addb-d0af3fea6eec" providerId="ADAL" clId="{7C00B47A-7E03-4469-90E7-86FADE2F6481}" dt="2018-10-03T11:30:00.717" v="14" actId="404"/>
        <pc:sldMkLst>
          <pc:docMk/>
          <pc:sldMk cId="1035052751" sldId="361"/>
        </pc:sldMkLst>
        <pc:spChg chg="mod">
          <ac:chgData name="Lindsay Grix" userId="a678036f-2d88-407c-addb-d0af3fea6eec" providerId="ADAL" clId="{7C00B47A-7E03-4469-90E7-86FADE2F6481}" dt="2018-10-03T11:30:00.717" v="14" actId="404"/>
          <ac:spMkLst>
            <pc:docMk/>
            <pc:sldMk cId="1035052751" sldId="361"/>
            <ac:spMk id="19" creationId="{5252A847-DE45-4FA3-A1F8-EEBEB845FF8E}"/>
          </ac:spMkLst>
        </pc:spChg>
        <pc:graphicFrameChg chg="modGraphic">
          <ac:chgData name="Lindsay Grix" userId="a678036f-2d88-407c-addb-d0af3fea6eec" providerId="ADAL" clId="{7C00B47A-7E03-4469-90E7-86FADE2F6481}" dt="2018-10-03T11:29:54.435" v="11" actId="404"/>
          <ac:graphicFrameMkLst>
            <pc:docMk/>
            <pc:sldMk cId="1035052751" sldId="361"/>
            <ac:graphicFrameMk id="7" creationId="{D6AD1604-6368-474F-90F1-26D250AEF51C}"/>
          </ac:graphicFrameMkLst>
        </pc:graphicFrameChg>
      </pc:sldChg>
      <pc:sldChg chg="modSp">
        <pc:chgData name="Lindsay Grix" userId="a678036f-2d88-407c-addb-d0af3fea6eec" providerId="ADAL" clId="{7C00B47A-7E03-4469-90E7-86FADE2F6481}" dt="2018-10-03T11:30:38.157" v="26" actId="404"/>
        <pc:sldMkLst>
          <pc:docMk/>
          <pc:sldMk cId="310986706" sldId="386"/>
        </pc:sldMkLst>
        <pc:spChg chg="mod">
          <ac:chgData name="Lindsay Grix" userId="a678036f-2d88-407c-addb-d0af3fea6eec" providerId="ADAL" clId="{7C00B47A-7E03-4469-90E7-86FADE2F6481}" dt="2018-10-03T11:30:28.030" v="23" actId="404"/>
          <ac:spMkLst>
            <pc:docMk/>
            <pc:sldMk cId="310986706" sldId="386"/>
            <ac:spMk id="2" creationId="{AB0707A0-B31A-45C3-AEEB-2344636DF8FD}"/>
          </ac:spMkLst>
        </pc:spChg>
        <pc:spChg chg="mod">
          <ac:chgData name="Lindsay Grix" userId="a678036f-2d88-407c-addb-d0af3fea6eec" providerId="ADAL" clId="{7C00B47A-7E03-4469-90E7-86FADE2F6481}" dt="2018-10-03T11:30:38.157" v="26" actId="404"/>
          <ac:spMkLst>
            <pc:docMk/>
            <pc:sldMk cId="310986706" sldId="386"/>
            <ac:spMk id="19" creationId="{5252A847-DE45-4FA3-A1F8-EEBEB845FF8E}"/>
          </ac:spMkLst>
        </pc:spChg>
      </pc:sldChg>
      <pc:sldChg chg="modSp">
        <pc:chgData name="Lindsay Grix" userId="a678036f-2d88-407c-addb-d0af3fea6eec" providerId="ADAL" clId="{7C00B47A-7E03-4469-90E7-86FADE2F6481}" dt="2018-10-03T11:29:45.936" v="8" actId="404"/>
        <pc:sldMkLst>
          <pc:docMk/>
          <pc:sldMk cId="3401100034" sldId="390"/>
        </pc:sldMkLst>
        <pc:spChg chg="mod">
          <ac:chgData name="Lindsay Grix" userId="a678036f-2d88-407c-addb-d0af3fea6eec" providerId="ADAL" clId="{7C00B47A-7E03-4469-90E7-86FADE2F6481}" dt="2018-10-03T11:29:45.936" v="8" actId="404"/>
          <ac:spMkLst>
            <pc:docMk/>
            <pc:sldMk cId="3401100034" sldId="390"/>
            <ac:spMk id="7" creationId="{C0CD6503-388C-4F9E-9FB0-9053D8579D01}"/>
          </ac:spMkLst>
        </pc:spChg>
      </pc:sldChg>
    </pc:docChg>
  </pc:docChgLst>
  <pc:docChgLst>
    <pc:chgData name="Siàn Stebbings" userId="e14ea2a2-07d0-4302-97b9-16dc822a37cc" providerId="ADAL" clId="{2C422A96-C8C1-4ADD-ACDD-B6DD6801A1A3}"/>
  </pc:docChgLst>
  <pc:docChgLst>
    <pc:chgData name="Ashleigh Sobol" userId="8430f2a2-602f-4dde-a79b-412efd9dd8bf" providerId="ADAL" clId="{EBBEA64A-49F4-4886-BEAA-20A5E6C5C884}"/>
    <pc:docChg chg="modSld">
      <pc:chgData name="Ashleigh Sobol" userId="8430f2a2-602f-4dde-a79b-412efd9dd8bf" providerId="ADAL" clId="{EBBEA64A-49F4-4886-BEAA-20A5E6C5C884}" dt="2018-11-06T09:14:21.213" v="0"/>
      <pc:docMkLst>
        <pc:docMk/>
      </pc:docMkLst>
      <pc:sldChg chg="modSp">
        <pc:chgData name="Ashleigh Sobol" userId="8430f2a2-602f-4dde-a79b-412efd9dd8bf" providerId="ADAL" clId="{EBBEA64A-49F4-4886-BEAA-20A5E6C5C884}" dt="2018-11-06T09:14:21.213" v="0"/>
        <pc:sldMkLst>
          <pc:docMk/>
          <pc:sldMk cId="2637481266" sldId="256"/>
        </pc:sldMkLst>
        <pc:spChg chg="mod">
          <ac:chgData name="Ashleigh Sobol" userId="8430f2a2-602f-4dde-a79b-412efd9dd8bf" providerId="ADAL" clId="{EBBEA64A-49F4-4886-BEAA-20A5E6C5C884}" dt="2018-11-06T09:14:21.213" v="0"/>
          <ac:spMkLst>
            <pc:docMk/>
            <pc:sldMk cId="2637481266" sldId="256"/>
            <ac:spMk id="17" creationId="{0F18B4CD-798D-4EA5-92CF-7A4BB6DD9812}"/>
          </ac:spMkLst>
        </pc:spChg>
      </pc:sldChg>
      <pc:sldChg chg="modSp">
        <pc:chgData name="Ashleigh Sobol" userId="8430f2a2-602f-4dde-a79b-412efd9dd8bf" providerId="ADAL" clId="{EBBEA64A-49F4-4886-BEAA-20A5E6C5C884}" dt="2018-11-06T09:14:21.213" v="0"/>
        <pc:sldMkLst>
          <pc:docMk/>
          <pc:sldMk cId="636014570" sldId="314"/>
        </pc:sldMkLst>
        <pc:spChg chg="mod">
          <ac:chgData name="Ashleigh Sobol" userId="8430f2a2-602f-4dde-a79b-412efd9dd8bf" providerId="ADAL" clId="{EBBEA64A-49F4-4886-BEAA-20A5E6C5C884}" dt="2018-11-06T09:14:21.213" v="0"/>
          <ac:spMkLst>
            <pc:docMk/>
            <pc:sldMk cId="636014570" sldId="314"/>
            <ac:spMk id="17" creationId="{0F18B4CD-798D-4EA5-92CF-7A4BB6DD9812}"/>
          </ac:spMkLst>
        </pc:spChg>
      </pc:sldChg>
      <pc:sldChg chg="modSp">
        <pc:chgData name="Ashleigh Sobol" userId="8430f2a2-602f-4dde-a79b-412efd9dd8bf" providerId="ADAL" clId="{EBBEA64A-49F4-4886-BEAA-20A5E6C5C884}" dt="2018-11-06T09:14:21.213" v="0"/>
        <pc:sldMkLst>
          <pc:docMk/>
          <pc:sldMk cId="36917022" sldId="360"/>
        </pc:sldMkLst>
        <pc:spChg chg="mod">
          <ac:chgData name="Ashleigh Sobol" userId="8430f2a2-602f-4dde-a79b-412efd9dd8bf" providerId="ADAL" clId="{EBBEA64A-49F4-4886-BEAA-20A5E6C5C884}" dt="2018-11-06T09:14:21.213" v="0"/>
          <ac:spMkLst>
            <pc:docMk/>
            <pc:sldMk cId="36917022" sldId="360"/>
            <ac:spMk id="17" creationId="{0F18B4CD-798D-4EA5-92CF-7A4BB6DD9812}"/>
          </ac:spMkLst>
        </pc:spChg>
      </pc:sldChg>
      <pc:sldChg chg="modSp">
        <pc:chgData name="Ashleigh Sobol" userId="8430f2a2-602f-4dde-a79b-412efd9dd8bf" providerId="ADAL" clId="{EBBEA64A-49F4-4886-BEAA-20A5E6C5C884}" dt="2018-11-06T09:14:21.213" v="0"/>
        <pc:sldMkLst>
          <pc:docMk/>
          <pc:sldMk cId="1035052751" sldId="361"/>
        </pc:sldMkLst>
        <pc:spChg chg="mod">
          <ac:chgData name="Ashleigh Sobol" userId="8430f2a2-602f-4dde-a79b-412efd9dd8bf" providerId="ADAL" clId="{EBBEA64A-49F4-4886-BEAA-20A5E6C5C884}" dt="2018-11-06T09:14:21.213" v="0"/>
          <ac:spMkLst>
            <pc:docMk/>
            <pc:sldMk cId="1035052751" sldId="361"/>
            <ac:spMk id="17" creationId="{0F18B4CD-798D-4EA5-92CF-7A4BB6DD9812}"/>
          </ac:spMkLst>
        </pc:spChg>
      </pc:sldChg>
      <pc:sldChg chg="modSp">
        <pc:chgData name="Ashleigh Sobol" userId="8430f2a2-602f-4dde-a79b-412efd9dd8bf" providerId="ADAL" clId="{EBBEA64A-49F4-4886-BEAA-20A5E6C5C884}" dt="2018-11-06T09:14:21.213" v="0"/>
        <pc:sldMkLst>
          <pc:docMk/>
          <pc:sldMk cId="310986706" sldId="386"/>
        </pc:sldMkLst>
        <pc:spChg chg="mod">
          <ac:chgData name="Ashleigh Sobol" userId="8430f2a2-602f-4dde-a79b-412efd9dd8bf" providerId="ADAL" clId="{EBBEA64A-49F4-4886-BEAA-20A5E6C5C884}" dt="2018-11-06T09:14:21.213" v="0"/>
          <ac:spMkLst>
            <pc:docMk/>
            <pc:sldMk cId="310986706" sldId="386"/>
            <ac:spMk id="17" creationId="{0F18B4CD-798D-4EA5-92CF-7A4BB6DD9812}"/>
          </ac:spMkLst>
        </pc:spChg>
      </pc:sldChg>
      <pc:sldChg chg="modSp">
        <pc:chgData name="Ashleigh Sobol" userId="8430f2a2-602f-4dde-a79b-412efd9dd8bf" providerId="ADAL" clId="{EBBEA64A-49F4-4886-BEAA-20A5E6C5C884}" dt="2018-11-06T09:14:21.213" v="0"/>
        <pc:sldMkLst>
          <pc:docMk/>
          <pc:sldMk cId="3401100034" sldId="390"/>
        </pc:sldMkLst>
        <pc:spChg chg="mod">
          <ac:chgData name="Ashleigh Sobol" userId="8430f2a2-602f-4dde-a79b-412efd9dd8bf" providerId="ADAL" clId="{EBBEA64A-49F4-4886-BEAA-20A5E6C5C884}" dt="2018-11-06T09:14:21.213" v="0"/>
          <ac:spMkLst>
            <pc:docMk/>
            <pc:sldMk cId="3401100034" sldId="390"/>
            <ac:spMk id="17" creationId="{0F18B4CD-798D-4EA5-92CF-7A4BB6DD9812}"/>
          </ac:spMkLst>
        </pc:spChg>
      </pc:sldChg>
      <pc:sldChg chg="modSp">
        <pc:chgData name="Ashleigh Sobol" userId="8430f2a2-602f-4dde-a79b-412efd9dd8bf" providerId="ADAL" clId="{EBBEA64A-49F4-4886-BEAA-20A5E6C5C884}" dt="2018-11-06T09:14:21.213" v="0"/>
        <pc:sldMkLst>
          <pc:docMk/>
          <pc:sldMk cId="1204372888" sldId="392"/>
        </pc:sldMkLst>
        <pc:spChg chg="mod">
          <ac:chgData name="Ashleigh Sobol" userId="8430f2a2-602f-4dde-a79b-412efd9dd8bf" providerId="ADAL" clId="{EBBEA64A-49F4-4886-BEAA-20A5E6C5C884}" dt="2018-11-06T09:14:21.213" v="0"/>
          <ac:spMkLst>
            <pc:docMk/>
            <pc:sldMk cId="1204372888" sldId="392"/>
            <ac:spMk id="17" creationId="{0F18B4CD-798D-4EA5-92CF-7A4BB6DD9812}"/>
          </ac:spMkLst>
        </pc:spChg>
      </pc:sldChg>
    </pc:docChg>
  </pc:docChgLst>
  <pc:docChgLst>
    <pc:chgData name="Siàn Stebbings" userId="e14ea2a2-07d0-4302-97b9-16dc822a37cc" providerId="ADAL" clId="{95AFACEC-68E8-4018-9E33-CF74DF3E9171}"/>
  </pc:docChgLst>
  <pc:docChgLst>
    <pc:chgData name="Victoria Worthington" userId="3602fdab-493b-4fe0-87da-353562330a36" providerId="ADAL" clId="{F86E55E2-2685-44C9-B2B3-4415080EECF3}"/>
    <pc:docChg chg="modSld">
      <pc:chgData name="Victoria Worthington" userId="3602fdab-493b-4fe0-87da-353562330a36" providerId="ADAL" clId="{F86E55E2-2685-44C9-B2B3-4415080EECF3}" dt="2018-12-13T13:42:48.046" v="5" actId="20577"/>
      <pc:docMkLst>
        <pc:docMk/>
      </pc:docMkLst>
      <pc:sldChg chg="modSp">
        <pc:chgData name="Victoria Worthington" userId="3602fdab-493b-4fe0-87da-353562330a36" providerId="ADAL" clId="{F86E55E2-2685-44C9-B2B3-4415080EECF3}" dt="2018-12-13T13:42:48.046" v="5" actId="20577"/>
        <pc:sldMkLst>
          <pc:docMk/>
          <pc:sldMk cId="2850619181" sldId="399"/>
        </pc:sldMkLst>
        <pc:spChg chg="mod">
          <ac:chgData name="Victoria Worthington" userId="3602fdab-493b-4fe0-87da-353562330a36" providerId="ADAL" clId="{F86E55E2-2685-44C9-B2B3-4415080EECF3}" dt="2018-12-13T13:42:48.046" v="5" actId="20577"/>
          <ac:spMkLst>
            <pc:docMk/>
            <pc:sldMk cId="2850619181" sldId="399"/>
            <ac:spMk id="19" creationId="{5252A847-DE45-4FA3-A1F8-EEBEB845FF8E}"/>
          </ac:spMkLst>
        </pc:spChg>
      </pc:sldChg>
      <pc:sldChg chg="modSp">
        <pc:chgData name="Victoria Worthington" userId="3602fdab-493b-4fe0-87da-353562330a36" providerId="ADAL" clId="{F86E55E2-2685-44C9-B2B3-4415080EECF3}" dt="2018-12-13T13:42:43.715" v="4" actId="6549"/>
        <pc:sldMkLst>
          <pc:docMk/>
          <pc:sldMk cId="2463640640" sldId="400"/>
        </pc:sldMkLst>
        <pc:spChg chg="mod">
          <ac:chgData name="Victoria Worthington" userId="3602fdab-493b-4fe0-87da-353562330a36" providerId="ADAL" clId="{F86E55E2-2685-44C9-B2B3-4415080EECF3}" dt="2018-12-13T13:42:43.715" v="4" actId="6549"/>
          <ac:spMkLst>
            <pc:docMk/>
            <pc:sldMk cId="2463640640" sldId="400"/>
            <ac:spMk id="19" creationId="{5252A847-DE45-4FA3-A1F8-EEBEB845FF8E}"/>
          </ac:spMkLst>
        </pc:spChg>
      </pc:sldChg>
    </pc:docChg>
  </pc:docChgLst>
  <pc:docChgLst>
    <pc:chgData name="Eleanor Simpson" userId="975f5492-d74c-431c-90fe-9bfc34b8124b" providerId="ADAL" clId="{DA888BFF-1A2E-456B-AF7F-FBD5651576DA}"/>
    <pc:docChg chg="undo custSel addSld modSld sldOrd">
      <pc:chgData name="Eleanor Simpson" userId="975f5492-d74c-431c-90fe-9bfc34b8124b" providerId="ADAL" clId="{DA888BFF-1A2E-456B-AF7F-FBD5651576DA}" dt="2018-12-05T14:40:44.748" v="1069" actId="1036"/>
      <pc:docMkLst>
        <pc:docMk/>
      </pc:docMkLst>
      <pc:sldChg chg="modSp">
        <pc:chgData name="Eleanor Simpson" userId="975f5492-d74c-431c-90fe-9bfc34b8124b" providerId="ADAL" clId="{DA888BFF-1A2E-456B-AF7F-FBD5651576DA}" dt="2018-12-05T14:06:01.930" v="100" actId="207"/>
        <pc:sldMkLst>
          <pc:docMk/>
          <pc:sldMk cId="2637481266" sldId="256"/>
        </pc:sldMkLst>
        <pc:spChg chg="mod">
          <ac:chgData name="Eleanor Simpson" userId="975f5492-d74c-431c-90fe-9bfc34b8124b" providerId="ADAL" clId="{DA888BFF-1A2E-456B-AF7F-FBD5651576DA}" dt="2018-12-05T14:06:01.930" v="100" actId="207"/>
          <ac:spMkLst>
            <pc:docMk/>
            <pc:sldMk cId="2637481266" sldId="256"/>
            <ac:spMk id="19" creationId="{5252A847-DE45-4FA3-A1F8-EEBEB845FF8E}"/>
          </ac:spMkLst>
        </pc:spChg>
      </pc:sldChg>
      <pc:sldChg chg="addSp delSp modSp">
        <pc:chgData name="Eleanor Simpson" userId="975f5492-d74c-431c-90fe-9bfc34b8124b" providerId="ADAL" clId="{DA888BFF-1A2E-456B-AF7F-FBD5651576DA}" dt="2018-12-05T14:35:46.826" v="993" actId="478"/>
        <pc:sldMkLst>
          <pc:docMk/>
          <pc:sldMk cId="636014570" sldId="314"/>
        </pc:sldMkLst>
        <pc:spChg chg="add del mod">
          <ac:chgData name="Eleanor Simpson" userId="975f5492-d74c-431c-90fe-9bfc34b8124b" providerId="ADAL" clId="{DA888BFF-1A2E-456B-AF7F-FBD5651576DA}" dt="2018-12-05T14:35:46.826" v="993" actId="478"/>
          <ac:spMkLst>
            <pc:docMk/>
            <pc:sldMk cId="636014570" sldId="314"/>
            <ac:spMk id="2" creationId="{FB896A61-3072-41F9-882B-E34C6E47E44E}"/>
          </ac:spMkLst>
        </pc:spChg>
        <pc:spChg chg="mod">
          <ac:chgData name="Eleanor Simpson" userId="975f5492-d74c-431c-90fe-9bfc34b8124b" providerId="ADAL" clId="{DA888BFF-1A2E-456B-AF7F-FBD5651576DA}" dt="2018-12-05T14:33:13.597" v="945" actId="20577"/>
          <ac:spMkLst>
            <pc:docMk/>
            <pc:sldMk cId="636014570" sldId="314"/>
            <ac:spMk id="19" creationId="{5252A847-DE45-4FA3-A1F8-EEBEB845FF8E}"/>
          </ac:spMkLst>
        </pc:spChg>
      </pc:sldChg>
      <pc:sldChg chg="modSp">
        <pc:chgData name="Eleanor Simpson" userId="975f5492-d74c-431c-90fe-9bfc34b8124b" providerId="ADAL" clId="{DA888BFF-1A2E-456B-AF7F-FBD5651576DA}" dt="2018-12-05T14:21:12.495" v="665" actId="6549"/>
        <pc:sldMkLst>
          <pc:docMk/>
          <pc:sldMk cId="36917022" sldId="360"/>
        </pc:sldMkLst>
        <pc:spChg chg="mod">
          <ac:chgData name="Eleanor Simpson" userId="975f5492-d74c-431c-90fe-9bfc34b8124b" providerId="ADAL" clId="{DA888BFF-1A2E-456B-AF7F-FBD5651576DA}" dt="2018-12-05T14:21:12.495" v="665" actId="6549"/>
          <ac:spMkLst>
            <pc:docMk/>
            <pc:sldMk cId="36917022" sldId="360"/>
            <ac:spMk id="19" creationId="{5252A847-DE45-4FA3-A1F8-EEBEB845FF8E}"/>
          </ac:spMkLst>
        </pc:spChg>
      </pc:sldChg>
      <pc:sldChg chg="addSp delSp modSp">
        <pc:chgData name="Eleanor Simpson" userId="975f5492-d74c-431c-90fe-9bfc34b8124b" providerId="ADAL" clId="{DA888BFF-1A2E-456B-AF7F-FBD5651576DA}" dt="2018-12-05T14:40:44.748" v="1069" actId="1036"/>
        <pc:sldMkLst>
          <pc:docMk/>
          <pc:sldMk cId="1035052751" sldId="361"/>
        </pc:sldMkLst>
        <pc:spChg chg="mod">
          <ac:chgData name="Eleanor Simpson" userId="975f5492-d74c-431c-90fe-9bfc34b8124b" providerId="ADAL" clId="{DA888BFF-1A2E-456B-AF7F-FBD5651576DA}" dt="2018-12-05T14:13:58.964" v="503" actId="20577"/>
          <ac:spMkLst>
            <pc:docMk/>
            <pc:sldMk cId="1035052751" sldId="361"/>
            <ac:spMk id="19" creationId="{5252A847-DE45-4FA3-A1F8-EEBEB845FF8E}"/>
          </ac:spMkLst>
        </pc:spChg>
        <pc:graphicFrameChg chg="del modGraphic">
          <ac:chgData name="Eleanor Simpson" userId="975f5492-d74c-431c-90fe-9bfc34b8124b" providerId="ADAL" clId="{DA888BFF-1A2E-456B-AF7F-FBD5651576DA}" dt="2018-12-05T14:09:25.439" v="329" actId="478"/>
          <ac:graphicFrameMkLst>
            <pc:docMk/>
            <pc:sldMk cId="1035052751" sldId="361"/>
            <ac:graphicFrameMk id="7" creationId="{D6AD1604-6368-474F-90F1-26D250AEF51C}"/>
          </ac:graphicFrameMkLst>
        </pc:graphicFrameChg>
        <pc:picChg chg="add mod">
          <ac:chgData name="Eleanor Simpson" userId="975f5492-d74c-431c-90fe-9bfc34b8124b" providerId="ADAL" clId="{DA888BFF-1A2E-456B-AF7F-FBD5651576DA}" dt="2018-12-05T14:13:14.184" v="425" actId="14100"/>
          <ac:picMkLst>
            <pc:docMk/>
            <pc:sldMk cId="1035052751" sldId="361"/>
            <ac:picMk id="8" creationId="{40060EF0-2157-4031-AA76-115922EFCF3E}"/>
          </ac:picMkLst>
        </pc:picChg>
        <pc:picChg chg="add mod">
          <ac:chgData name="Eleanor Simpson" userId="975f5492-d74c-431c-90fe-9bfc34b8124b" providerId="ADAL" clId="{DA888BFF-1A2E-456B-AF7F-FBD5651576DA}" dt="2018-12-05T14:13:14.184" v="425" actId="14100"/>
          <ac:picMkLst>
            <pc:docMk/>
            <pc:sldMk cId="1035052751" sldId="361"/>
            <ac:picMk id="9" creationId="{B3077960-C902-4813-85EC-4230C5E5987A}"/>
          </ac:picMkLst>
        </pc:picChg>
        <pc:picChg chg="add mod">
          <ac:chgData name="Eleanor Simpson" userId="975f5492-d74c-431c-90fe-9bfc34b8124b" providerId="ADAL" clId="{DA888BFF-1A2E-456B-AF7F-FBD5651576DA}" dt="2018-12-05T14:14:08.430" v="505" actId="1035"/>
          <ac:picMkLst>
            <pc:docMk/>
            <pc:sldMk cId="1035052751" sldId="361"/>
            <ac:picMk id="10" creationId="{684CA415-6C4A-4C57-BF44-482A1E0EACA3}"/>
          </ac:picMkLst>
        </pc:picChg>
        <pc:picChg chg="add mod">
          <ac:chgData name="Eleanor Simpson" userId="975f5492-d74c-431c-90fe-9bfc34b8124b" providerId="ADAL" clId="{DA888BFF-1A2E-456B-AF7F-FBD5651576DA}" dt="2018-12-05T14:14:08.430" v="505" actId="1035"/>
          <ac:picMkLst>
            <pc:docMk/>
            <pc:sldMk cId="1035052751" sldId="361"/>
            <ac:picMk id="11" creationId="{9B37F73C-1848-4077-AB5C-1133B01A89B4}"/>
          </ac:picMkLst>
        </pc:picChg>
        <pc:picChg chg="add mod">
          <ac:chgData name="Eleanor Simpson" userId="975f5492-d74c-431c-90fe-9bfc34b8124b" providerId="ADAL" clId="{DA888BFF-1A2E-456B-AF7F-FBD5651576DA}" dt="2018-12-05T14:14:08.430" v="505" actId="1035"/>
          <ac:picMkLst>
            <pc:docMk/>
            <pc:sldMk cId="1035052751" sldId="361"/>
            <ac:picMk id="12" creationId="{15451318-2826-476A-B44D-73C1D5726F2F}"/>
          </ac:picMkLst>
        </pc:picChg>
        <pc:picChg chg="add mod">
          <ac:chgData name="Eleanor Simpson" userId="975f5492-d74c-431c-90fe-9bfc34b8124b" providerId="ADAL" clId="{DA888BFF-1A2E-456B-AF7F-FBD5651576DA}" dt="2018-12-05T14:14:08.430" v="505" actId="1035"/>
          <ac:picMkLst>
            <pc:docMk/>
            <pc:sldMk cId="1035052751" sldId="361"/>
            <ac:picMk id="13" creationId="{0DB13CC9-92E6-4730-8A81-4F67167ADBD7}"/>
          </ac:picMkLst>
        </pc:picChg>
        <pc:picChg chg="add mod">
          <ac:chgData name="Eleanor Simpson" userId="975f5492-d74c-431c-90fe-9bfc34b8124b" providerId="ADAL" clId="{DA888BFF-1A2E-456B-AF7F-FBD5651576DA}" dt="2018-12-05T14:14:08.430" v="505" actId="1035"/>
          <ac:picMkLst>
            <pc:docMk/>
            <pc:sldMk cId="1035052751" sldId="361"/>
            <ac:picMk id="14" creationId="{A907077B-E5D4-46F1-AA5B-F2C94C2AC5DE}"/>
          </ac:picMkLst>
        </pc:picChg>
        <pc:picChg chg="add mod">
          <ac:chgData name="Eleanor Simpson" userId="975f5492-d74c-431c-90fe-9bfc34b8124b" providerId="ADAL" clId="{DA888BFF-1A2E-456B-AF7F-FBD5651576DA}" dt="2018-12-05T14:14:08.430" v="505" actId="1035"/>
          <ac:picMkLst>
            <pc:docMk/>
            <pc:sldMk cId="1035052751" sldId="361"/>
            <ac:picMk id="15" creationId="{CF066B63-A110-4915-818E-F578BA76808B}"/>
          </ac:picMkLst>
        </pc:picChg>
        <pc:picChg chg="add mod">
          <ac:chgData name="Eleanor Simpson" userId="975f5492-d74c-431c-90fe-9bfc34b8124b" providerId="ADAL" clId="{DA888BFF-1A2E-456B-AF7F-FBD5651576DA}" dt="2018-12-05T14:40:44.748" v="1069" actId="1036"/>
          <ac:picMkLst>
            <pc:docMk/>
            <pc:sldMk cId="1035052751" sldId="361"/>
            <ac:picMk id="20" creationId="{381206B1-4C0D-4C35-9226-ACDDAB4EB0F4}"/>
          </ac:picMkLst>
        </pc:picChg>
        <pc:picChg chg="add mod">
          <ac:chgData name="Eleanor Simpson" userId="975f5492-d74c-431c-90fe-9bfc34b8124b" providerId="ADAL" clId="{DA888BFF-1A2E-456B-AF7F-FBD5651576DA}" dt="2018-12-05T14:40:44.748" v="1069" actId="1036"/>
          <ac:picMkLst>
            <pc:docMk/>
            <pc:sldMk cId="1035052751" sldId="361"/>
            <ac:picMk id="21" creationId="{F6BD00EA-E1EA-4E26-A626-12FD234C62AD}"/>
          </ac:picMkLst>
        </pc:picChg>
        <pc:picChg chg="add mod">
          <ac:chgData name="Eleanor Simpson" userId="975f5492-d74c-431c-90fe-9bfc34b8124b" providerId="ADAL" clId="{DA888BFF-1A2E-456B-AF7F-FBD5651576DA}" dt="2018-12-05T14:40:44.748" v="1069" actId="1036"/>
          <ac:picMkLst>
            <pc:docMk/>
            <pc:sldMk cId="1035052751" sldId="361"/>
            <ac:picMk id="22" creationId="{433D9F54-C4FA-4F5D-9785-9DDBD641598A}"/>
          </ac:picMkLst>
        </pc:picChg>
      </pc:sldChg>
      <pc:sldChg chg="delSp modSp ord">
        <pc:chgData name="Eleanor Simpson" userId="975f5492-d74c-431c-90fe-9bfc34b8124b" providerId="ADAL" clId="{DA888BFF-1A2E-456B-AF7F-FBD5651576DA}" dt="2018-12-05T14:32:02.110" v="910" actId="6549"/>
        <pc:sldMkLst>
          <pc:docMk/>
          <pc:sldMk cId="310986706" sldId="386"/>
        </pc:sldMkLst>
        <pc:spChg chg="del">
          <ac:chgData name="Eleanor Simpson" userId="975f5492-d74c-431c-90fe-9bfc34b8124b" providerId="ADAL" clId="{DA888BFF-1A2E-456B-AF7F-FBD5651576DA}" dt="2018-12-05T14:31:09.056" v="883" actId="478"/>
          <ac:spMkLst>
            <pc:docMk/>
            <pc:sldMk cId="310986706" sldId="386"/>
            <ac:spMk id="2" creationId="{AB0707A0-B31A-45C3-AEEB-2344636DF8FD}"/>
          </ac:spMkLst>
        </pc:spChg>
        <pc:spChg chg="mod">
          <ac:chgData name="Eleanor Simpson" userId="975f5492-d74c-431c-90fe-9bfc34b8124b" providerId="ADAL" clId="{DA888BFF-1A2E-456B-AF7F-FBD5651576DA}" dt="2018-12-05T14:32:02.110" v="910" actId="6549"/>
          <ac:spMkLst>
            <pc:docMk/>
            <pc:sldMk cId="310986706" sldId="386"/>
            <ac:spMk id="19" creationId="{5252A847-DE45-4FA3-A1F8-EEBEB845FF8E}"/>
          </ac:spMkLst>
        </pc:spChg>
      </pc:sldChg>
      <pc:sldChg chg="modSp">
        <pc:chgData name="Eleanor Simpson" userId="975f5492-d74c-431c-90fe-9bfc34b8124b" providerId="ADAL" clId="{DA888BFF-1A2E-456B-AF7F-FBD5651576DA}" dt="2018-12-05T14:40:20.687" v="1061" actId="207"/>
        <pc:sldMkLst>
          <pc:docMk/>
          <pc:sldMk cId="3401100034" sldId="390"/>
        </pc:sldMkLst>
        <pc:spChg chg="mod">
          <ac:chgData name="Eleanor Simpson" userId="975f5492-d74c-431c-90fe-9bfc34b8124b" providerId="ADAL" clId="{DA888BFF-1A2E-456B-AF7F-FBD5651576DA}" dt="2018-12-05T14:40:20.687" v="1061" actId="207"/>
          <ac:spMkLst>
            <pc:docMk/>
            <pc:sldMk cId="3401100034" sldId="390"/>
            <ac:spMk id="7" creationId="{C0CD6503-388C-4F9E-9FB0-9053D8579D01}"/>
          </ac:spMkLst>
        </pc:spChg>
      </pc:sldChg>
      <pc:sldChg chg="modSp">
        <pc:chgData name="Eleanor Simpson" userId="975f5492-d74c-431c-90fe-9bfc34b8124b" providerId="ADAL" clId="{DA888BFF-1A2E-456B-AF7F-FBD5651576DA}" dt="2018-12-05T14:08:28.924" v="235" actId="113"/>
        <pc:sldMkLst>
          <pc:docMk/>
          <pc:sldMk cId="1204372888" sldId="392"/>
        </pc:sldMkLst>
        <pc:spChg chg="mod">
          <ac:chgData name="Eleanor Simpson" userId="975f5492-d74c-431c-90fe-9bfc34b8124b" providerId="ADAL" clId="{DA888BFF-1A2E-456B-AF7F-FBD5651576DA}" dt="2018-12-05T14:08:28.924" v="235" actId="113"/>
          <ac:spMkLst>
            <pc:docMk/>
            <pc:sldMk cId="1204372888" sldId="392"/>
            <ac:spMk id="19" creationId="{5252A847-DE45-4FA3-A1F8-EEBEB845FF8E}"/>
          </ac:spMkLst>
        </pc:spChg>
      </pc:sldChg>
      <pc:sldChg chg="add">
        <pc:chgData name="Eleanor Simpson" userId="975f5492-d74c-431c-90fe-9bfc34b8124b" providerId="ADAL" clId="{DA888BFF-1A2E-456B-AF7F-FBD5651576DA}" dt="2018-12-05T14:21:07.589" v="664"/>
        <pc:sldMkLst>
          <pc:docMk/>
          <pc:sldMk cId="710791315" sldId="394"/>
        </pc:sldMkLst>
      </pc:sldChg>
      <pc:sldChg chg="addSp modSp add">
        <pc:chgData name="Eleanor Simpson" userId="975f5492-d74c-431c-90fe-9bfc34b8124b" providerId="ADAL" clId="{DA888BFF-1A2E-456B-AF7F-FBD5651576DA}" dt="2018-12-05T14:23:56.104" v="804" actId="208"/>
        <pc:sldMkLst>
          <pc:docMk/>
          <pc:sldMk cId="2693796046" sldId="395"/>
        </pc:sldMkLst>
        <pc:spChg chg="add mod">
          <ac:chgData name="Eleanor Simpson" userId="975f5492-d74c-431c-90fe-9bfc34b8124b" providerId="ADAL" clId="{DA888BFF-1A2E-456B-AF7F-FBD5651576DA}" dt="2018-12-05T14:23:56.104" v="804" actId="208"/>
          <ac:spMkLst>
            <pc:docMk/>
            <pc:sldMk cId="2693796046" sldId="395"/>
            <ac:spMk id="6" creationId="{215C3DDD-C162-495C-9A56-E01894441FD7}"/>
          </ac:spMkLst>
        </pc:spChg>
        <pc:spChg chg="add mod">
          <ac:chgData name="Eleanor Simpson" userId="975f5492-d74c-431c-90fe-9bfc34b8124b" providerId="ADAL" clId="{DA888BFF-1A2E-456B-AF7F-FBD5651576DA}" dt="2018-12-05T14:23:56.104" v="804" actId="208"/>
          <ac:spMkLst>
            <pc:docMk/>
            <pc:sldMk cId="2693796046" sldId="395"/>
            <ac:spMk id="7" creationId="{C510F65E-19FF-49FD-B953-5DAD8A081366}"/>
          </ac:spMkLst>
        </pc:spChg>
        <pc:spChg chg="mod">
          <ac:chgData name="Eleanor Simpson" userId="975f5492-d74c-431c-90fe-9bfc34b8124b" providerId="ADAL" clId="{DA888BFF-1A2E-456B-AF7F-FBD5651576DA}" dt="2018-12-05T14:22:28.052" v="673" actId="6549"/>
          <ac:spMkLst>
            <pc:docMk/>
            <pc:sldMk cId="2693796046" sldId="395"/>
            <ac:spMk id="19" creationId="{5252A847-DE45-4FA3-A1F8-EEBEB845FF8E}"/>
          </ac:spMkLst>
        </pc:spChg>
      </pc:sldChg>
      <pc:sldChg chg="modSp add">
        <pc:chgData name="Eleanor Simpson" userId="975f5492-d74c-431c-90fe-9bfc34b8124b" providerId="ADAL" clId="{DA888BFF-1A2E-456B-AF7F-FBD5651576DA}" dt="2018-12-05T14:24:25.347" v="807" actId="208"/>
        <pc:sldMkLst>
          <pc:docMk/>
          <pc:sldMk cId="3791692745" sldId="396"/>
        </pc:sldMkLst>
        <pc:spChg chg="mod">
          <ac:chgData name="Eleanor Simpson" userId="975f5492-d74c-431c-90fe-9bfc34b8124b" providerId="ADAL" clId="{DA888BFF-1A2E-456B-AF7F-FBD5651576DA}" dt="2018-12-05T14:24:25.347" v="807" actId="208"/>
          <ac:spMkLst>
            <pc:docMk/>
            <pc:sldMk cId="3791692745" sldId="396"/>
            <ac:spMk id="7" creationId="{C510F65E-19FF-49FD-B953-5DAD8A081366}"/>
          </ac:spMkLst>
        </pc:spChg>
      </pc:sldChg>
      <pc:sldChg chg="delSp modSp add">
        <pc:chgData name="Eleanor Simpson" userId="975f5492-d74c-431c-90fe-9bfc34b8124b" providerId="ADAL" clId="{DA888BFF-1A2E-456B-AF7F-FBD5651576DA}" dt="2018-12-05T14:26:43.034" v="825" actId="6549"/>
        <pc:sldMkLst>
          <pc:docMk/>
          <pc:sldMk cId="1616833000" sldId="397"/>
        </pc:sldMkLst>
        <pc:spChg chg="del">
          <ac:chgData name="Eleanor Simpson" userId="975f5492-d74c-431c-90fe-9bfc34b8124b" providerId="ADAL" clId="{DA888BFF-1A2E-456B-AF7F-FBD5651576DA}" dt="2018-12-05T14:25:36.709" v="815" actId="478"/>
          <ac:spMkLst>
            <pc:docMk/>
            <pc:sldMk cId="1616833000" sldId="397"/>
            <ac:spMk id="6" creationId="{215C3DDD-C162-495C-9A56-E01894441FD7}"/>
          </ac:spMkLst>
        </pc:spChg>
        <pc:spChg chg="del">
          <ac:chgData name="Eleanor Simpson" userId="975f5492-d74c-431c-90fe-9bfc34b8124b" providerId="ADAL" clId="{DA888BFF-1A2E-456B-AF7F-FBD5651576DA}" dt="2018-12-05T14:25:36.709" v="815" actId="478"/>
          <ac:spMkLst>
            <pc:docMk/>
            <pc:sldMk cId="1616833000" sldId="397"/>
            <ac:spMk id="7" creationId="{C510F65E-19FF-49FD-B953-5DAD8A081366}"/>
          </ac:spMkLst>
        </pc:spChg>
        <pc:spChg chg="mod">
          <ac:chgData name="Eleanor Simpson" userId="975f5492-d74c-431c-90fe-9bfc34b8124b" providerId="ADAL" clId="{DA888BFF-1A2E-456B-AF7F-FBD5651576DA}" dt="2018-12-05T14:26:43.034" v="825" actId="6549"/>
          <ac:spMkLst>
            <pc:docMk/>
            <pc:sldMk cId="1616833000" sldId="397"/>
            <ac:spMk id="19" creationId="{5252A847-DE45-4FA3-A1F8-EEBEB845FF8E}"/>
          </ac:spMkLst>
        </pc:spChg>
      </pc:sldChg>
      <pc:sldChg chg="add">
        <pc:chgData name="Eleanor Simpson" userId="975f5492-d74c-431c-90fe-9bfc34b8124b" providerId="ADAL" clId="{DA888BFF-1A2E-456B-AF7F-FBD5651576DA}" dt="2018-12-05T14:26:39.211" v="824"/>
        <pc:sldMkLst>
          <pc:docMk/>
          <pc:sldMk cId="3107933123" sldId="398"/>
        </pc:sldMkLst>
      </pc:sldChg>
      <pc:sldChg chg="addSp delSp modSp add">
        <pc:chgData name="Eleanor Simpson" userId="975f5492-d74c-431c-90fe-9bfc34b8124b" providerId="ADAL" clId="{DA888BFF-1A2E-456B-AF7F-FBD5651576DA}" dt="2018-12-05T14:29:01.903" v="877" actId="478"/>
        <pc:sldMkLst>
          <pc:docMk/>
          <pc:sldMk cId="2850619181" sldId="399"/>
        </pc:sldMkLst>
        <pc:spChg chg="add del mod">
          <ac:chgData name="Eleanor Simpson" userId="975f5492-d74c-431c-90fe-9bfc34b8124b" providerId="ADAL" clId="{DA888BFF-1A2E-456B-AF7F-FBD5651576DA}" dt="2018-12-05T14:29:01.903" v="877" actId="478"/>
          <ac:spMkLst>
            <pc:docMk/>
            <pc:sldMk cId="2850619181" sldId="399"/>
            <ac:spMk id="2" creationId="{2EFFCDCD-F5F2-4721-9AB7-738120DCC713}"/>
          </ac:spMkLst>
        </pc:spChg>
        <pc:spChg chg="mod">
          <ac:chgData name="Eleanor Simpson" userId="975f5492-d74c-431c-90fe-9bfc34b8124b" providerId="ADAL" clId="{DA888BFF-1A2E-456B-AF7F-FBD5651576DA}" dt="2018-12-05T14:28:59.649" v="876" actId="6549"/>
          <ac:spMkLst>
            <pc:docMk/>
            <pc:sldMk cId="2850619181" sldId="399"/>
            <ac:spMk id="19" creationId="{5252A847-DE45-4FA3-A1F8-EEBEB845FF8E}"/>
          </ac:spMkLst>
        </pc:spChg>
      </pc:sldChg>
      <pc:sldChg chg="add">
        <pc:chgData name="Eleanor Simpson" userId="975f5492-d74c-431c-90fe-9bfc34b8124b" providerId="ADAL" clId="{DA888BFF-1A2E-456B-AF7F-FBD5651576DA}" dt="2018-12-05T14:28:54.288" v="875"/>
        <pc:sldMkLst>
          <pc:docMk/>
          <pc:sldMk cId="2463640640" sldId="400"/>
        </pc:sldMkLst>
      </pc:sldChg>
      <pc:sldChg chg="addSp modSp add">
        <pc:chgData name="Eleanor Simpson" userId="975f5492-d74c-431c-90fe-9bfc34b8124b" providerId="ADAL" clId="{DA888BFF-1A2E-456B-AF7F-FBD5651576DA}" dt="2018-12-05T14:37:42.535" v="1060" actId="6549"/>
        <pc:sldMkLst>
          <pc:docMk/>
          <pc:sldMk cId="1542156330" sldId="401"/>
        </pc:sldMkLst>
        <pc:spChg chg="mod">
          <ac:chgData name="Eleanor Simpson" userId="975f5492-d74c-431c-90fe-9bfc34b8124b" providerId="ADAL" clId="{DA888BFF-1A2E-456B-AF7F-FBD5651576DA}" dt="2018-12-05T14:37:42.535" v="1060" actId="6549"/>
          <ac:spMkLst>
            <pc:docMk/>
            <pc:sldMk cId="1542156330" sldId="401"/>
            <ac:spMk id="19" creationId="{5252A847-DE45-4FA3-A1F8-EEBEB845FF8E}"/>
          </ac:spMkLst>
        </pc:spChg>
        <pc:graphicFrameChg chg="add mod modGraphic">
          <ac:chgData name="Eleanor Simpson" userId="975f5492-d74c-431c-90fe-9bfc34b8124b" providerId="ADAL" clId="{DA888BFF-1A2E-456B-AF7F-FBD5651576DA}" dt="2018-12-05T14:36:46.891" v="1010" actId="207"/>
          <ac:graphicFrameMkLst>
            <pc:docMk/>
            <pc:sldMk cId="1542156330" sldId="401"/>
            <ac:graphicFrameMk id="6" creationId="{7BE3E4D2-D7DC-4340-B427-D44E601A704D}"/>
          </ac:graphicFrameMkLst>
        </pc:graphicFrameChg>
      </pc:sldChg>
      <pc:sldChg chg="modSp add">
        <pc:chgData name="Eleanor Simpson" userId="975f5492-d74c-431c-90fe-9bfc34b8124b" providerId="ADAL" clId="{DA888BFF-1A2E-456B-AF7F-FBD5651576DA}" dt="2018-12-05T14:32:31.034" v="941" actId="207"/>
        <pc:sldMkLst>
          <pc:docMk/>
          <pc:sldMk cId="664743518" sldId="402"/>
        </pc:sldMkLst>
        <pc:spChg chg="mod">
          <ac:chgData name="Eleanor Simpson" userId="975f5492-d74c-431c-90fe-9bfc34b8124b" providerId="ADAL" clId="{DA888BFF-1A2E-456B-AF7F-FBD5651576DA}" dt="2018-12-05T14:32:31.034" v="941" actId="207"/>
          <ac:spMkLst>
            <pc:docMk/>
            <pc:sldMk cId="664743518" sldId="402"/>
            <ac:spMk id="19" creationId="{5252A847-DE45-4FA3-A1F8-EEBEB845FF8E}"/>
          </ac:spMkLst>
        </pc:spChg>
      </pc:sldChg>
      <pc:sldChg chg="add">
        <pc:chgData name="Eleanor Simpson" userId="975f5492-d74c-431c-90fe-9bfc34b8124b" providerId="ADAL" clId="{DA888BFF-1A2E-456B-AF7F-FBD5651576DA}" dt="2018-12-05T14:31:58.301" v="909"/>
        <pc:sldMkLst>
          <pc:docMk/>
          <pc:sldMk cId="4090705386" sldId="403"/>
        </pc:sldMkLst>
      </pc:sldChg>
      <pc:sldChg chg="add">
        <pc:chgData name="Eleanor Simpson" userId="975f5492-d74c-431c-90fe-9bfc34b8124b" providerId="ADAL" clId="{DA888BFF-1A2E-456B-AF7F-FBD5651576DA}" dt="2018-12-05T14:37:37.475" v="1059"/>
        <pc:sldMkLst>
          <pc:docMk/>
          <pc:sldMk cId="2935444223" sldId="405"/>
        </pc:sldMkLst>
      </pc:sldChg>
    </pc:docChg>
  </pc:docChgLst>
  <pc:docChgLst>
    <pc:chgData name="Siàn Stebbings" userId="e14ea2a2-07d0-4302-97b9-16dc822a37cc" providerId="ADAL" clId="{06CCBD24-7A88-4826-A0E2-2A367853DBB9}"/>
  </pc:docChgLst>
  <pc:docChgLst>
    <pc:chgData name="Lindsay Grix" userId="a678036f-2d88-407c-addb-d0af3fea6eec" providerId="ADAL" clId="{543C25BA-64CB-4C1D-B519-4B049A105C3D}"/>
    <pc:docChg chg="modSld">
      <pc:chgData name="Lindsay Grix" userId="a678036f-2d88-407c-addb-d0af3fea6eec" providerId="ADAL" clId="{543C25BA-64CB-4C1D-B519-4B049A105C3D}" dt="2018-10-24T14:43:46.672" v="1" actId="207"/>
      <pc:docMkLst>
        <pc:docMk/>
      </pc:docMkLst>
      <pc:sldChg chg="modSp">
        <pc:chgData name="Lindsay Grix" userId="a678036f-2d88-407c-addb-d0af3fea6eec" providerId="ADAL" clId="{543C25BA-64CB-4C1D-B519-4B049A105C3D}" dt="2018-10-24T14:43:46.672" v="1" actId="207"/>
        <pc:sldMkLst>
          <pc:docMk/>
          <pc:sldMk cId="1035052751" sldId="361"/>
        </pc:sldMkLst>
        <pc:spChg chg="mod">
          <ac:chgData name="Lindsay Grix" userId="a678036f-2d88-407c-addb-d0af3fea6eec" providerId="ADAL" clId="{543C25BA-64CB-4C1D-B519-4B049A105C3D}" dt="2018-10-24T14:43:46.672" v="1" actId="207"/>
          <ac:spMkLst>
            <pc:docMk/>
            <pc:sldMk cId="1035052751" sldId="361"/>
            <ac:spMk id="19" creationId="{5252A847-DE45-4FA3-A1F8-EEBEB845FF8E}"/>
          </ac:spMkLst>
        </pc:spChg>
      </pc:sldChg>
      <pc:sldChg chg="modSp">
        <pc:chgData name="Lindsay Grix" userId="a678036f-2d88-407c-addb-d0af3fea6eec" providerId="ADAL" clId="{543C25BA-64CB-4C1D-B519-4B049A105C3D}" dt="2018-10-24T14:43:28.198" v="0" actId="207"/>
        <pc:sldMkLst>
          <pc:docMk/>
          <pc:sldMk cId="3401100034" sldId="390"/>
        </pc:sldMkLst>
        <pc:spChg chg="mod">
          <ac:chgData name="Lindsay Grix" userId="a678036f-2d88-407c-addb-d0af3fea6eec" providerId="ADAL" clId="{543C25BA-64CB-4C1D-B519-4B049A105C3D}" dt="2018-10-24T14:43:28.198" v="0" actId="207"/>
          <ac:spMkLst>
            <pc:docMk/>
            <pc:sldMk cId="3401100034" sldId="390"/>
            <ac:spMk id="7" creationId="{C0CD6503-388C-4F9E-9FB0-9053D8579D01}"/>
          </ac:spMkLst>
        </pc:spChg>
      </pc:sldChg>
    </pc:docChg>
  </pc:docChgLst>
  <pc:docChgLst>
    <pc:chgData name="Kyle Tidswell-Brown" userId="3518c4a0-5c99-4880-b127-cb60ccf11a39" providerId="ADAL" clId="{38B4D981-64C7-4CFA-B3B8-613EE42CBEE7}"/>
    <pc:docChg chg="undo custSel addSld delSld modSld">
      <pc:chgData name="Kyle Tidswell-Brown" userId="3518c4a0-5c99-4880-b127-cb60ccf11a39" providerId="ADAL" clId="{38B4D981-64C7-4CFA-B3B8-613EE42CBEE7}" dt="2018-12-10T12:18:53.779" v="426" actId="1076"/>
      <pc:docMkLst>
        <pc:docMk/>
      </pc:docMkLst>
      <pc:sldChg chg="modSp">
        <pc:chgData name="Kyle Tidswell-Brown" userId="3518c4a0-5c99-4880-b127-cb60ccf11a39" providerId="ADAL" clId="{38B4D981-64C7-4CFA-B3B8-613EE42CBEE7}" dt="2018-12-10T12:00:20.632" v="1" actId="20577"/>
        <pc:sldMkLst>
          <pc:docMk/>
          <pc:sldMk cId="2637481266" sldId="256"/>
        </pc:sldMkLst>
        <pc:spChg chg="mod">
          <ac:chgData name="Kyle Tidswell-Brown" userId="3518c4a0-5c99-4880-b127-cb60ccf11a39" providerId="ADAL" clId="{38B4D981-64C7-4CFA-B3B8-613EE42CBEE7}" dt="2018-12-10T12:00:20.632" v="1" actId="20577"/>
          <ac:spMkLst>
            <pc:docMk/>
            <pc:sldMk cId="2637481266" sldId="256"/>
            <ac:spMk id="19" creationId="{5252A847-DE45-4FA3-A1F8-EEBEB845FF8E}"/>
          </ac:spMkLst>
        </pc:spChg>
      </pc:sldChg>
      <pc:sldChg chg="modSp">
        <pc:chgData name="Kyle Tidswell-Brown" userId="3518c4a0-5c99-4880-b127-cb60ccf11a39" providerId="ADAL" clId="{38B4D981-64C7-4CFA-B3B8-613EE42CBEE7}" dt="2018-12-10T12:18:35.775" v="418" actId="403"/>
        <pc:sldMkLst>
          <pc:docMk/>
          <pc:sldMk cId="636014570" sldId="314"/>
        </pc:sldMkLst>
        <pc:spChg chg="mod">
          <ac:chgData name="Kyle Tidswell-Brown" userId="3518c4a0-5c99-4880-b127-cb60ccf11a39" providerId="ADAL" clId="{38B4D981-64C7-4CFA-B3B8-613EE42CBEE7}" dt="2018-12-10T12:18:35.775" v="418" actId="403"/>
          <ac:spMkLst>
            <pc:docMk/>
            <pc:sldMk cId="636014570" sldId="314"/>
            <ac:spMk id="19" creationId="{5252A847-DE45-4FA3-A1F8-EEBEB845FF8E}"/>
          </ac:spMkLst>
        </pc:spChg>
      </pc:sldChg>
      <pc:sldChg chg="modSp">
        <pc:chgData name="Kyle Tidswell-Brown" userId="3518c4a0-5c99-4880-b127-cb60ccf11a39" providerId="ADAL" clId="{38B4D981-64C7-4CFA-B3B8-613EE42CBEE7}" dt="2018-12-10T12:16:49.041" v="327" actId="403"/>
        <pc:sldMkLst>
          <pc:docMk/>
          <pc:sldMk cId="36917022" sldId="360"/>
        </pc:sldMkLst>
        <pc:spChg chg="mod">
          <ac:chgData name="Kyle Tidswell-Brown" userId="3518c4a0-5c99-4880-b127-cb60ccf11a39" providerId="ADAL" clId="{38B4D981-64C7-4CFA-B3B8-613EE42CBEE7}" dt="2018-12-10T12:16:49.041" v="327" actId="403"/>
          <ac:spMkLst>
            <pc:docMk/>
            <pc:sldMk cId="36917022" sldId="360"/>
            <ac:spMk id="19" creationId="{5252A847-DE45-4FA3-A1F8-EEBEB845FF8E}"/>
          </ac:spMkLst>
        </pc:spChg>
      </pc:sldChg>
      <pc:sldChg chg="delSp modSp">
        <pc:chgData name="Kyle Tidswell-Brown" userId="3518c4a0-5c99-4880-b127-cb60ccf11a39" providerId="ADAL" clId="{38B4D981-64C7-4CFA-B3B8-613EE42CBEE7}" dt="2018-12-10T12:02:31.117" v="13" actId="207"/>
        <pc:sldMkLst>
          <pc:docMk/>
          <pc:sldMk cId="1035052751" sldId="361"/>
        </pc:sldMkLst>
        <pc:spChg chg="mod">
          <ac:chgData name="Kyle Tidswell-Brown" userId="3518c4a0-5c99-4880-b127-cb60ccf11a39" providerId="ADAL" clId="{38B4D981-64C7-4CFA-B3B8-613EE42CBEE7}" dt="2018-12-10T12:02:31.117" v="13" actId="207"/>
          <ac:spMkLst>
            <pc:docMk/>
            <pc:sldMk cId="1035052751" sldId="361"/>
            <ac:spMk id="19" creationId="{5252A847-DE45-4FA3-A1F8-EEBEB845FF8E}"/>
          </ac:spMkLst>
        </pc:spChg>
        <pc:grpChg chg="del">
          <ac:chgData name="Kyle Tidswell-Brown" userId="3518c4a0-5c99-4880-b127-cb60ccf11a39" providerId="ADAL" clId="{38B4D981-64C7-4CFA-B3B8-613EE42CBEE7}" dt="2018-12-10T12:00:50.431" v="2" actId="478"/>
          <ac:grpSpMkLst>
            <pc:docMk/>
            <pc:sldMk cId="1035052751" sldId="361"/>
            <ac:grpSpMk id="2" creationId="{7C952639-ED39-4EDB-BB8D-67E862DE1F11}"/>
          </ac:grpSpMkLst>
        </pc:grpChg>
        <pc:grpChg chg="del">
          <ac:chgData name="Kyle Tidswell-Brown" userId="3518c4a0-5c99-4880-b127-cb60ccf11a39" providerId="ADAL" clId="{38B4D981-64C7-4CFA-B3B8-613EE42CBEE7}" dt="2018-12-10T12:00:50.431" v="2" actId="478"/>
          <ac:grpSpMkLst>
            <pc:docMk/>
            <pc:sldMk cId="1035052751" sldId="361"/>
            <ac:grpSpMk id="3" creationId="{5FD1E920-BD2E-414B-B994-639B1178A786}"/>
          </ac:grpSpMkLst>
        </pc:grpChg>
        <pc:grpChg chg="del">
          <ac:chgData name="Kyle Tidswell-Brown" userId="3518c4a0-5c99-4880-b127-cb60ccf11a39" providerId="ADAL" clId="{38B4D981-64C7-4CFA-B3B8-613EE42CBEE7}" dt="2018-12-10T12:00:50.431" v="2" actId="478"/>
          <ac:grpSpMkLst>
            <pc:docMk/>
            <pc:sldMk cId="1035052751" sldId="361"/>
            <ac:grpSpMk id="4" creationId="{99E208CE-7E74-429C-9538-C3DFC8B58730}"/>
          </ac:grpSpMkLst>
        </pc:grpChg>
      </pc:sldChg>
      <pc:sldChg chg="modSp">
        <pc:chgData name="Kyle Tidswell-Brown" userId="3518c4a0-5c99-4880-b127-cb60ccf11a39" providerId="ADAL" clId="{38B4D981-64C7-4CFA-B3B8-613EE42CBEE7}" dt="2018-12-10T12:18:12.181" v="412" actId="255"/>
        <pc:sldMkLst>
          <pc:docMk/>
          <pc:sldMk cId="310986706" sldId="386"/>
        </pc:sldMkLst>
        <pc:spChg chg="mod">
          <ac:chgData name="Kyle Tidswell-Brown" userId="3518c4a0-5c99-4880-b127-cb60ccf11a39" providerId="ADAL" clId="{38B4D981-64C7-4CFA-B3B8-613EE42CBEE7}" dt="2018-12-10T12:18:12.181" v="412" actId="255"/>
          <ac:spMkLst>
            <pc:docMk/>
            <pc:sldMk cId="310986706" sldId="386"/>
            <ac:spMk id="19" creationId="{5252A847-DE45-4FA3-A1F8-EEBEB845FF8E}"/>
          </ac:spMkLst>
        </pc:spChg>
      </pc:sldChg>
      <pc:sldChg chg="modSp">
        <pc:chgData name="Kyle Tidswell-Brown" userId="3518c4a0-5c99-4880-b127-cb60ccf11a39" providerId="ADAL" clId="{38B4D981-64C7-4CFA-B3B8-613EE42CBEE7}" dt="2018-12-10T12:16:55.040" v="328" actId="403"/>
        <pc:sldMkLst>
          <pc:docMk/>
          <pc:sldMk cId="710791315" sldId="394"/>
        </pc:sldMkLst>
        <pc:spChg chg="mod">
          <ac:chgData name="Kyle Tidswell-Brown" userId="3518c4a0-5c99-4880-b127-cb60ccf11a39" providerId="ADAL" clId="{38B4D981-64C7-4CFA-B3B8-613EE42CBEE7}" dt="2018-12-10T12:16:55.040" v="328" actId="403"/>
          <ac:spMkLst>
            <pc:docMk/>
            <pc:sldMk cId="710791315" sldId="394"/>
            <ac:spMk id="19" creationId="{5252A847-DE45-4FA3-A1F8-EEBEB845FF8E}"/>
          </ac:spMkLst>
        </pc:spChg>
      </pc:sldChg>
      <pc:sldChg chg="modSp">
        <pc:chgData name="Kyle Tidswell-Brown" userId="3518c4a0-5c99-4880-b127-cb60ccf11a39" providerId="ADAL" clId="{38B4D981-64C7-4CFA-B3B8-613EE42CBEE7}" dt="2018-12-10T12:16:59.556" v="329" actId="403"/>
        <pc:sldMkLst>
          <pc:docMk/>
          <pc:sldMk cId="2693796046" sldId="395"/>
        </pc:sldMkLst>
        <pc:spChg chg="mod">
          <ac:chgData name="Kyle Tidswell-Brown" userId="3518c4a0-5c99-4880-b127-cb60ccf11a39" providerId="ADAL" clId="{38B4D981-64C7-4CFA-B3B8-613EE42CBEE7}" dt="2018-12-10T12:08:19.674" v="101" actId="20577"/>
          <ac:spMkLst>
            <pc:docMk/>
            <pc:sldMk cId="2693796046" sldId="395"/>
            <ac:spMk id="6" creationId="{215C3DDD-C162-495C-9A56-E01894441FD7}"/>
          </ac:spMkLst>
        </pc:spChg>
        <pc:spChg chg="mod">
          <ac:chgData name="Kyle Tidswell-Brown" userId="3518c4a0-5c99-4880-b127-cb60ccf11a39" providerId="ADAL" clId="{38B4D981-64C7-4CFA-B3B8-613EE42CBEE7}" dt="2018-12-10T12:08:26.819" v="110" actId="20577"/>
          <ac:spMkLst>
            <pc:docMk/>
            <pc:sldMk cId="2693796046" sldId="395"/>
            <ac:spMk id="7" creationId="{C510F65E-19FF-49FD-B953-5DAD8A081366}"/>
          </ac:spMkLst>
        </pc:spChg>
        <pc:spChg chg="mod">
          <ac:chgData name="Kyle Tidswell-Brown" userId="3518c4a0-5c99-4880-b127-cb60ccf11a39" providerId="ADAL" clId="{38B4D981-64C7-4CFA-B3B8-613EE42CBEE7}" dt="2018-12-10T12:16:59.556" v="329" actId="403"/>
          <ac:spMkLst>
            <pc:docMk/>
            <pc:sldMk cId="2693796046" sldId="395"/>
            <ac:spMk id="19" creationId="{5252A847-DE45-4FA3-A1F8-EEBEB845FF8E}"/>
          </ac:spMkLst>
        </pc:spChg>
        <pc:grpChg chg="mod">
          <ac:chgData name="Kyle Tidswell-Brown" userId="3518c4a0-5c99-4880-b127-cb60ccf11a39" providerId="ADAL" clId="{38B4D981-64C7-4CFA-B3B8-613EE42CBEE7}" dt="2018-12-10T12:15:58.317" v="326" actId="12788"/>
          <ac:grpSpMkLst>
            <pc:docMk/>
            <pc:sldMk cId="2693796046" sldId="395"/>
            <ac:grpSpMk id="2" creationId="{0B5D4A28-BC69-4059-9F6C-E11799A0EDE1}"/>
          </ac:grpSpMkLst>
        </pc:grpChg>
      </pc:sldChg>
      <pc:sldChg chg="addSp modSp addCm delCm">
        <pc:chgData name="Kyle Tidswell-Brown" userId="3518c4a0-5c99-4880-b127-cb60ccf11a39" providerId="ADAL" clId="{38B4D981-64C7-4CFA-B3B8-613EE42CBEE7}" dt="2018-12-10T12:17:13.127" v="364" actId="1038"/>
        <pc:sldMkLst>
          <pc:docMk/>
          <pc:sldMk cId="3791692745" sldId="396"/>
        </pc:sldMkLst>
        <pc:spChg chg="add mod">
          <ac:chgData name="Kyle Tidswell-Brown" userId="3518c4a0-5c99-4880-b127-cb60ccf11a39" providerId="ADAL" clId="{38B4D981-64C7-4CFA-B3B8-613EE42CBEE7}" dt="2018-12-10T12:17:13.127" v="364" actId="1038"/>
          <ac:spMkLst>
            <pc:docMk/>
            <pc:sldMk cId="3791692745" sldId="396"/>
            <ac:spMk id="3" creationId="{06496737-2D68-409B-8F23-DEC47CC96EED}"/>
          </ac:spMkLst>
        </pc:spChg>
        <pc:spChg chg="mod">
          <ac:chgData name="Kyle Tidswell-Brown" userId="3518c4a0-5c99-4880-b127-cb60ccf11a39" providerId="ADAL" clId="{38B4D981-64C7-4CFA-B3B8-613EE42CBEE7}" dt="2018-12-10T12:08:10.417" v="95" actId="20577"/>
          <ac:spMkLst>
            <pc:docMk/>
            <pc:sldMk cId="3791692745" sldId="396"/>
            <ac:spMk id="6" creationId="{215C3DDD-C162-495C-9A56-E01894441FD7}"/>
          </ac:spMkLst>
        </pc:spChg>
        <pc:spChg chg="mod">
          <ac:chgData name="Kyle Tidswell-Brown" userId="3518c4a0-5c99-4880-b127-cb60ccf11a39" providerId="ADAL" clId="{38B4D981-64C7-4CFA-B3B8-613EE42CBEE7}" dt="2018-12-10T12:08:06.926" v="93" actId="20577"/>
          <ac:spMkLst>
            <pc:docMk/>
            <pc:sldMk cId="3791692745" sldId="396"/>
            <ac:spMk id="7" creationId="{C510F65E-19FF-49FD-B953-5DAD8A081366}"/>
          </ac:spMkLst>
        </pc:spChg>
        <pc:spChg chg="mod">
          <ac:chgData name="Kyle Tidswell-Brown" userId="3518c4a0-5c99-4880-b127-cb60ccf11a39" providerId="ADAL" clId="{38B4D981-64C7-4CFA-B3B8-613EE42CBEE7}" dt="2018-12-10T12:17:03.567" v="330" actId="403"/>
          <ac:spMkLst>
            <pc:docMk/>
            <pc:sldMk cId="3791692745" sldId="396"/>
            <ac:spMk id="19" creationId="{5252A847-DE45-4FA3-A1F8-EEBEB845FF8E}"/>
          </ac:spMkLst>
        </pc:spChg>
        <pc:grpChg chg="mod">
          <ac:chgData name="Kyle Tidswell-Brown" userId="3518c4a0-5c99-4880-b127-cb60ccf11a39" providerId="ADAL" clId="{38B4D981-64C7-4CFA-B3B8-613EE42CBEE7}" dt="2018-12-10T12:15:53.321" v="325" actId="12788"/>
          <ac:grpSpMkLst>
            <pc:docMk/>
            <pc:sldMk cId="3791692745" sldId="396"/>
            <ac:grpSpMk id="2" creationId="{CBFCF26A-872D-42DA-A85E-1BEC9BBC0551}"/>
          </ac:grpSpMkLst>
        </pc:grpChg>
      </pc:sldChg>
      <pc:sldChg chg="modSp">
        <pc:chgData name="Kyle Tidswell-Brown" userId="3518c4a0-5c99-4880-b127-cb60ccf11a39" providerId="ADAL" clId="{38B4D981-64C7-4CFA-B3B8-613EE42CBEE7}" dt="2018-12-10T12:17:17.430" v="365" actId="403"/>
        <pc:sldMkLst>
          <pc:docMk/>
          <pc:sldMk cId="1616833000" sldId="397"/>
        </pc:sldMkLst>
        <pc:spChg chg="mod">
          <ac:chgData name="Kyle Tidswell-Brown" userId="3518c4a0-5c99-4880-b127-cb60ccf11a39" providerId="ADAL" clId="{38B4D981-64C7-4CFA-B3B8-613EE42CBEE7}" dt="2018-12-10T12:17:17.430" v="365" actId="403"/>
          <ac:spMkLst>
            <pc:docMk/>
            <pc:sldMk cId="1616833000" sldId="397"/>
            <ac:spMk id="19" creationId="{5252A847-DE45-4FA3-A1F8-EEBEB845FF8E}"/>
          </ac:spMkLst>
        </pc:spChg>
      </pc:sldChg>
      <pc:sldChg chg="modSp">
        <pc:chgData name="Kyle Tidswell-Brown" userId="3518c4a0-5c99-4880-b127-cb60ccf11a39" providerId="ADAL" clId="{38B4D981-64C7-4CFA-B3B8-613EE42CBEE7}" dt="2018-12-10T12:17:26.033" v="367" actId="403"/>
        <pc:sldMkLst>
          <pc:docMk/>
          <pc:sldMk cId="3107933123" sldId="398"/>
        </pc:sldMkLst>
        <pc:spChg chg="mod">
          <ac:chgData name="Kyle Tidswell-Brown" userId="3518c4a0-5c99-4880-b127-cb60ccf11a39" providerId="ADAL" clId="{38B4D981-64C7-4CFA-B3B8-613EE42CBEE7}" dt="2018-12-10T12:17:26.033" v="367" actId="403"/>
          <ac:spMkLst>
            <pc:docMk/>
            <pc:sldMk cId="3107933123" sldId="398"/>
            <ac:spMk id="19" creationId="{5252A847-DE45-4FA3-A1F8-EEBEB845FF8E}"/>
          </ac:spMkLst>
        </pc:spChg>
      </pc:sldChg>
      <pc:sldChg chg="modSp">
        <pc:chgData name="Kyle Tidswell-Brown" userId="3518c4a0-5c99-4880-b127-cb60ccf11a39" providerId="ADAL" clId="{38B4D981-64C7-4CFA-B3B8-613EE42CBEE7}" dt="2018-12-10T12:17:53.492" v="377"/>
        <pc:sldMkLst>
          <pc:docMk/>
          <pc:sldMk cId="2850619181" sldId="399"/>
        </pc:sldMkLst>
        <pc:spChg chg="mod">
          <ac:chgData name="Kyle Tidswell-Brown" userId="3518c4a0-5c99-4880-b127-cb60ccf11a39" providerId="ADAL" clId="{38B4D981-64C7-4CFA-B3B8-613EE42CBEE7}" dt="2018-12-10T12:17:53.492" v="377"/>
          <ac:spMkLst>
            <pc:docMk/>
            <pc:sldMk cId="2850619181" sldId="399"/>
            <ac:spMk id="19" creationId="{5252A847-DE45-4FA3-A1F8-EEBEB845FF8E}"/>
          </ac:spMkLst>
        </pc:spChg>
      </pc:sldChg>
      <pc:sldChg chg="modSp">
        <pc:chgData name="Kyle Tidswell-Brown" userId="3518c4a0-5c99-4880-b127-cb60ccf11a39" providerId="ADAL" clId="{38B4D981-64C7-4CFA-B3B8-613EE42CBEE7}" dt="2018-12-10T12:18:03.664" v="411" actId="1038"/>
        <pc:sldMkLst>
          <pc:docMk/>
          <pc:sldMk cId="2463640640" sldId="400"/>
        </pc:sldMkLst>
        <pc:spChg chg="mod">
          <ac:chgData name="Kyle Tidswell-Brown" userId="3518c4a0-5c99-4880-b127-cb60ccf11a39" providerId="ADAL" clId="{38B4D981-64C7-4CFA-B3B8-613EE42CBEE7}" dt="2018-12-10T12:18:03.664" v="411" actId="1038"/>
          <ac:spMkLst>
            <pc:docMk/>
            <pc:sldMk cId="2463640640" sldId="400"/>
            <ac:spMk id="2" creationId="{2EFFCDCD-F5F2-4721-9AB7-738120DCC713}"/>
          </ac:spMkLst>
        </pc:spChg>
        <pc:spChg chg="mod">
          <ac:chgData name="Kyle Tidswell-Brown" userId="3518c4a0-5c99-4880-b127-cb60ccf11a39" providerId="ADAL" clId="{38B4D981-64C7-4CFA-B3B8-613EE42CBEE7}" dt="2018-12-10T12:17:43.366" v="376" actId="20577"/>
          <ac:spMkLst>
            <pc:docMk/>
            <pc:sldMk cId="2463640640" sldId="400"/>
            <ac:spMk id="19" creationId="{5252A847-DE45-4FA3-A1F8-EEBEB845FF8E}"/>
          </ac:spMkLst>
        </pc:spChg>
      </pc:sldChg>
      <pc:sldChg chg="modSp">
        <pc:chgData name="Kyle Tidswell-Brown" userId="3518c4a0-5c99-4880-b127-cb60ccf11a39" providerId="ADAL" clId="{38B4D981-64C7-4CFA-B3B8-613EE42CBEE7}" dt="2018-12-10T12:15:34.068" v="324" actId="12788"/>
        <pc:sldMkLst>
          <pc:docMk/>
          <pc:sldMk cId="1542156330" sldId="401"/>
        </pc:sldMkLst>
        <pc:spChg chg="mod">
          <ac:chgData name="Kyle Tidswell-Brown" userId="3518c4a0-5c99-4880-b127-cb60ccf11a39" providerId="ADAL" clId="{38B4D981-64C7-4CFA-B3B8-613EE42CBEE7}" dt="2018-12-10T12:15:18.591" v="322" actId="207"/>
          <ac:spMkLst>
            <pc:docMk/>
            <pc:sldMk cId="1542156330" sldId="401"/>
            <ac:spMk id="19" creationId="{5252A847-DE45-4FA3-A1F8-EEBEB845FF8E}"/>
          </ac:spMkLst>
        </pc:spChg>
        <pc:graphicFrameChg chg="mod">
          <ac:chgData name="Kyle Tidswell-Brown" userId="3518c4a0-5c99-4880-b127-cb60ccf11a39" providerId="ADAL" clId="{38B4D981-64C7-4CFA-B3B8-613EE42CBEE7}" dt="2018-12-10T12:15:34.068" v="324" actId="12788"/>
          <ac:graphicFrameMkLst>
            <pc:docMk/>
            <pc:sldMk cId="1542156330" sldId="401"/>
            <ac:graphicFrameMk id="6" creationId="{7BE3E4D2-D7DC-4340-B427-D44E601A704D}"/>
          </ac:graphicFrameMkLst>
        </pc:graphicFrameChg>
      </pc:sldChg>
      <pc:sldChg chg="modSp">
        <pc:chgData name="Kyle Tidswell-Brown" userId="3518c4a0-5c99-4880-b127-cb60ccf11a39" providerId="ADAL" clId="{38B4D981-64C7-4CFA-B3B8-613EE42CBEE7}" dt="2018-12-10T12:18:24.607" v="414" actId="255"/>
        <pc:sldMkLst>
          <pc:docMk/>
          <pc:sldMk cId="664743518" sldId="402"/>
        </pc:sldMkLst>
        <pc:spChg chg="mod">
          <ac:chgData name="Kyle Tidswell-Brown" userId="3518c4a0-5c99-4880-b127-cb60ccf11a39" providerId="ADAL" clId="{38B4D981-64C7-4CFA-B3B8-613EE42CBEE7}" dt="2018-12-10T12:18:24.607" v="414" actId="255"/>
          <ac:spMkLst>
            <pc:docMk/>
            <pc:sldMk cId="664743518" sldId="402"/>
            <ac:spMk id="19" creationId="{5252A847-DE45-4FA3-A1F8-EEBEB845FF8E}"/>
          </ac:spMkLst>
        </pc:spChg>
      </pc:sldChg>
      <pc:sldChg chg="modSp">
        <pc:chgData name="Kyle Tidswell-Brown" userId="3518c4a0-5c99-4880-b127-cb60ccf11a39" providerId="ADAL" clId="{38B4D981-64C7-4CFA-B3B8-613EE42CBEE7}" dt="2018-12-10T12:18:17.327" v="413" actId="255"/>
        <pc:sldMkLst>
          <pc:docMk/>
          <pc:sldMk cId="4090705386" sldId="403"/>
        </pc:sldMkLst>
        <pc:spChg chg="mod">
          <ac:chgData name="Kyle Tidswell-Brown" userId="3518c4a0-5c99-4880-b127-cb60ccf11a39" providerId="ADAL" clId="{38B4D981-64C7-4CFA-B3B8-613EE42CBEE7}" dt="2018-12-10T12:18:17.327" v="413" actId="255"/>
          <ac:spMkLst>
            <pc:docMk/>
            <pc:sldMk cId="4090705386" sldId="403"/>
            <ac:spMk id="19" creationId="{5252A847-DE45-4FA3-A1F8-EEBEB845FF8E}"/>
          </ac:spMkLst>
        </pc:spChg>
      </pc:sldChg>
      <pc:sldChg chg="modSp">
        <pc:chgData name="Kyle Tidswell-Brown" userId="3518c4a0-5c99-4880-b127-cb60ccf11a39" providerId="ADAL" clId="{38B4D981-64C7-4CFA-B3B8-613EE42CBEE7}" dt="2018-12-10T12:15:30.939" v="323" actId="12788"/>
        <pc:sldMkLst>
          <pc:docMk/>
          <pc:sldMk cId="2935444223" sldId="405"/>
        </pc:sldMkLst>
        <pc:graphicFrameChg chg="mod">
          <ac:chgData name="Kyle Tidswell-Brown" userId="3518c4a0-5c99-4880-b127-cb60ccf11a39" providerId="ADAL" clId="{38B4D981-64C7-4CFA-B3B8-613EE42CBEE7}" dt="2018-12-10T12:15:30.939" v="323" actId="12788"/>
          <ac:graphicFrameMkLst>
            <pc:docMk/>
            <pc:sldMk cId="2935444223" sldId="405"/>
            <ac:graphicFrameMk id="6" creationId="{7BE3E4D2-D7DC-4340-B427-D44E601A704D}"/>
          </ac:graphicFrameMkLst>
        </pc:graphicFrameChg>
      </pc:sldChg>
      <pc:sldChg chg="modSp add">
        <pc:chgData name="Kyle Tidswell-Brown" userId="3518c4a0-5c99-4880-b127-cb60ccf11a39" providerId="ADAL" clId="{38B4D981-64C7-4CFA-B3B8-613EE42CBEE7}" dt="2018-12-10T12:03:06.469" v="21" actId="313"/>
        <pc:sldMkLst>
          <pc:docMk/>
          <pc:sldMk cId="1455028068" sldId="406"/>
        </pc:sldMkLst>
        <pc:spChg chg="mod">
          <ac:chgData name="Kyle Tidswell-Brown" userId="3518c4a0-5c99-4880-b127-cb60ccf11a39" providerId="ADAL" clId="{38B4D981-64C7-4CFA-B3B8-613EE42CBEE7}" dt="2018-12-10T12:03:06.469" v="21" actId="313"/>
          <ac:spMkLst>
            <pc:docMk/>
            <pc:sldMk cId="1455028068" sldId="406"/>
            <ac:spMk id="19" creationId="{5252A847-DE45-4FA3-A1F8-EEBEB845FF8E}"/>
          </ac:spMkLst>
        </pc:spChg>
      </pc:sldChg>
      <pc:sldChg chg="addSp modSp add">
        <pc:chgData name="Kyle Tidswell-Brown" userId="3518c4a0-5c99-4880-b127-cb60ccf11a39" providerId="ADAL" clId="{38B4D981-64C7-4CFA-B3B8-613EE42CBEE7}" dt="2018-12-10T12:18:53.779" v="426" actId="1076"/>
        <pc:sldMkLst>
          <pc:docMk/>
          <pc:sldMk cId="4080830380" sldId="407"/>
        </pc:sldMkLst>
        <pc:spChg chg="add mod">
          <ac:chgData name="Kyle Tidswell-Brown" userId="3518c4a0-5c99-4880-b127-cb60ccf11a39" providerId="ADAL" clId="{38B4D981-64C7-4CFA-B3B8-613EE42CBEE7}" dt="2018-12-10T12:18:53.779" v="426" actId="1076"/>
          <ac:spMkLst>
            <pc:docMk/>
            <pc:sldMk cId="4080830380" sldId="407"/>
            <ac:spMk id="6" creationId="{44766106-0BB1-443F-A766-2562EEC2E67D}"/>
          </ac:spMkLst>
        </pc:spChg>
        <pc:spChg chg="mod">
          <ac:chgData name="Kyle Tidswell-Brown" userId="3518c4a0-5c99-4880-b127-cb60ccf11a39" providerId="ADAL" clId="{38B4D981-64C7-4CFA-B3B8-613EE42CBEE7}" dt="2018-12-10T12:18:44.644" v="422" actId="403"/>
          <ac:spMkLst>
            <pc:docMk/>
            <pc:sldMk cId="4080830380" sldId="407"/>
            <ac:spMk id="19" creationId="{5252A847-DE45-4FA3-A1F8-EEBEB845FF8E}"/>
          </ac:spMkLst>
        </pc:spChg>
      </pc:sldChg>
    </pc:docChg>
  </pc:docChgLst>
  <pc:docChgLst>
    <pc:chgData name="Eleanor Simpson" userId="975f5492-d74c-431c-90fe-9bfc34b8124b" providerId="ADAL" clId="{4DA6E011-EB82-4A4D-B350-89FA861E2904}"/>
    <pc:docChg chg="modSld">
      <pc:chgData name="Eleanor Simpson" userId="975f5492-d74c-431c-90fe-9bfc34b8124b" providerId="ADAL" clId="{4DA6E011-EB82-4A4D-B350-89FA861E2904}" dt="2018-12-05T17:09:06.824" v="4" actId="164"/>
      <pc:docMkLst>
        <pc:docMk/>
      </pc:docMkLst>
      <pc:sldChg chg="addSp modSp">
        <pc:chgData name="Eleanor Simpson" userId="975f5492-d74c-431c-90fe-9bfc34b8124b" providerId="ADAL" clId="{4DA6E011-EB82-4A4D-B350-89FA861E2904}" dt="2018-12-05T17:08:50.953" v="2" actId="164"/>
        <pc:sldMkLst>
          <pc:docMk/>
          <pc:sldMk cId="1035052751" sldId="361"/>
        </pc:sldMkLst>
        <pc:grpChg chg="add mod">
          <ac:chgData name="Eleanor Simpson" userId="975f5492-d74c-431c-90fe-9bfc34b8124b" providerId="ADAL" clId="{4DA6E011-EB82-4A4D-B350-89FA861E2904}" dt="2018-12-05T17:08:42.212" v="0" actId="164"/>
          <ac:grpSpMkLst>
            <pc:docMk/>
            <pc:sldMk cId="1035052751" sldId="361"/>
            <ac:grpSpMk id="2" creationId="{7C952639-ED39-4EDB-BB8D-67E862DE1F11}"/>
          </ac:grpSpMkLst>
        </pc:grpChg>
        <pc:grpChg chg="add mod">
          <ac:chgData name="Eleanor Simpson" userId="975f5492-d74c-431c-90fe-9bfc34b8124b" providerId="ADAL" clId="{4DA6E011-EB82-4A4D-B350-89FA861E2904}" dt="2018-12-05T17:08:47.188" v="1" actId="164"/>
          <ac:grpSpMkLst>
            <pc:docMk/>
            <pc:sldMk cId="1035052751" sldId="361"/>
            <ac:grpSpMk id="3" creationId="{5FD1E920-BD2E-414B-B994-639B1178A786}"/>
          </ac:grpSpMkLst>
        </pc:grpChg>
        <pc:grpChg chg="add mod">
          <ac:chgData name="Eleanor Simpson" userId="975f5492-d74c-431c-90fe-9bfc34b8124b" providerId="ADAL" clId="{4DA6E011-EB82-4A4D-B350-89FA861E2904}" dt="2018-12-05T17:08:50.953" v="2" actId="164"/>
          <ac:grpSpMkLst>
            <pc:docMk/>
            <pc:sldMk cId="1035052751" sldId="361"/>
            <ac:grpSpMk id="4" creationId="{99E208CE-7E74-429C-9538-C3DFC8B58730}"/>
          </ac:grpSpMkLst>
        </pc:grpChg>
        <pc:picChg chg="mod">
          <ac:chgData name="Eleanor Simpson" userId="975f5492-d74c-431c-90fe-9bfc34b8124b" providerId="ADAL" clId="{4DA6E011-EB82-4A4D-B350-89FA861E2904}" dt="2018-12-05T17:08:42.212" v="0" actId="164"/>
          <ac:picMkLst>
            <pc:docMk/>
            <pc:sldMk cId="1035052751" sldId="361"/>
            <ac:picMk id="8" creationId="{40060EF0-2157-4031-AA76-115922EFCF3E}"/>
          </ac:picMkLst>
        </pc:picChg>
        <pc:picChg chg="mod">
          <ac:chgData name="Eleanor Simpson" userId="975f5492-d74c-431c-90fe-9bfc34b8124b" providerId="ADAL" clId="{4DA6E011-EB82-4A4D-B350-89FA861E2904}" dt="2018-12-05T17:08:42.212" v="0" actId="164"/>
          <ac:picMkLst>
            <pc:docMk/>
            <pc:sldMk cId="1035052751" sldId="361"/>
            <ac:picMk id="9" creationId="{B3077960-C902-4813-85EC-4230C5E5987A}"/>
          </ac:picMkLst>
        </pc:picChg>
        <pc:picChg chg="mod">
          <ac:chgData name="Eleanor Simpson" userId="975f5492-d74c-431c-90fe-9bfc34b8124b" providerId="ADAL" clId="{4DA6E011-EB82-4A4D-B350-89FA861E2904}" dt="2018-12-05T17:08:47.188" v="1" actId="164"/>
          <ac:picMkLst>
            <pc:docMk/>
            <pc:sldMk cId="1035052751" sldId="361"/>
            <ac:picMk id="10" creationId="{684CA415-6C4A-4C57-BF44-482A1E0EACA3}"/>
          </ac:picMkLst>
        </pc:picChg>
        <pc:picChg chg="mod">
          <ac:chgData name="Eleanor Simpson" userId="975f5492-d74c-431c-90fe-9bfc34b8124b" providerId="ADAL" clId="{4DA6E011-EB82-4A4D-B350-89FA861E2904}" dt="2018-12-05T17:08:47.188" v="1" actId="164"/>
          <ac:picMkLst>
            <pc:docMk/>
            <pc:sldMk cId="1035052751" sldId="361"/>
            <ac:picMk id="11" creationId="{9B37F73C-1848-4077-AB5C-1133B01A89B4}"/>
          </ac:picMkLst>
        </pc:picChg>
        <pc:picChg chg="mod">
          <ac:chgData name="Eleanor Simpson" userId="975f5492-d74c-431c-90fe-9bfc34b8124b" providerId="ADAL" clId="{4DA6E011-EB82-4A4D-B350-89FA861E2904}" dt="2018-12-05T17:08:47.188" v="1" actId="164"/>
          <ac:picMkLst>
            <pc:docMk/>
            <pc:sldMk cId="1035052751" sldId="361"/>
            <ac:picMk id="12" creationId="{15451318-2826-476A-B44D-73C1D5726F2F}"/>
          </ac:picMkLst>
        </pc:picChg>
        <pc:picChg chg="mod">
          <ac:chgData name="Eleanor Simpson" userId="975f5492-d74c-431c-90fe-9bfc34b8124b" providerId="ADAL" clId="{4DA6E011-EB82-4A4D-B350-89FA861E2904}" dt="2018-12-05T17:08:47.188" v="1" actId="164"/>
          <ac:picMkLst>
            <pc:docMk/>
            <pc:sldMk cId="1035052751" sldId="361"/>
            <ac:picMk id="13" creationId="{0DB13CC9-92E6-4730-8A81-4F67167ADBD7}"/>
          </ac:picMkLst>
        </pc:picChg>
        <pc:picChg chg="mod">
          <ac:chgData name="Eleanor Simpson" userId="975f5492-d74c-431c-90fe-9bfc34b8124b" providerId="ADAL" clId="{4DA6E011-EB82-4A4D-B350-89FA861E2904}" dt="2018-12-05T17:08:47.188" v="1" actId="164"/>
          <ac:picMkLst>
            <pc:docMk/>
            <pc:sldMk cId="1035052751" sldId="361"/>
            <ac:picMk id="14" creationId="{A907077B-E5D4-46F1-AA5B-F2C94C2AC5DE}"/>
          </ac:picMkLst>
        </pc:picChg>
        <pc:picChg chg="mod">
          <ac:chgData name="Eleanor Simpson" userId="975f5492-d74c-431c-90fe-9bfc34b8124b" providerId="ADAL" clId="{4DA6E011-EB82-4A4D-B350-89FA861E2904}" dt="2018-12-05T17:08:47.188" v="1" actId="164"/>
          <ac:picMkLst>
            <pc:docMk/>
            <pc:sldMk cId="1035052751" sldId="361"/>
            <ac:picMk id="15" creationId="{CF066B63-A110-4915-818E-F578BA76808B}"/>
          </ac:picMkLst>
        </pc:picChg>
        <pc:picChg chg="mod">
          <ac:chgData name="Eleanor Simpson" userId="975f5492-d74c-431c-90fe-9bfc34b8124b" providerId="ADAL" clId="{4DA6E011-EB82-4A4D-B350-89FA861E2904}" dt="2018-12-05T17:08:50.953" v="2" actId="164"/>
          <ac:picMkLst>
            <pc:docMk/>
            <pc:sldMk cId="1035052751" sldId="361"/>
            <ac:picMk id="20" creationId="{381206B1-4C0D-4C35-9226-ACDDAB4EB0F4}"/>
          </ac:picMkLst>
        </pc:picChg>
        <pc:picChg chg="mod">
          <ac:chgData name="Eleanor Simpson" userId="975f5492-d74c-431c-90fe-9bfc34b8124b" providerId="ADAL" clId="{4DA6E011-EB82-4A4D-B350-89FA861E2904}" dt="2018-12-05T17:08:50.953" v="2" actId="164"/>
          <ac:picMkLst>
            <pc:docMk/>
            <pc:sldMk cId="1035052751" sldId="361"/>
            <ac:picMk id="21" creationId="{F6BD00EA-E1EA-4E26-A626-12FD234C62AD}"/>
          </ac:picMkLst>
        </pc:picChg>
        <pc:picChg chg="mod">
          <ac:chgData name="Eleanor Simpson" userId="975f5492-d74c-431c-90fe-9bfc34b8124b" providerId="ADAL" clId="{4DA6E011-EB82-4A4D-B350-89FA861E2904}" dt="2018-12-05T17:08:50.953" v="2" actId="164"/>
          <ac:picMkLst>
            <pc:docMk/>
            <pc:sldMk cId="1035052751" sldId="361"/>
            <ac:picMk id="22" creationId="{433D9F54-C4FA-4F5D-9785-9DDBD641598A}"/>
          </ac:picMkLst>
        </pc:picChg>
      </pc:sldChg>
      <pc:sldChg chg="addSp modSp">
        <pc:chgData name="Eleanor Simpson" userId="975f5492-d74c-431c-90fe-9bfc34b8124b" providerId="ADAL" clId="{4DA6E011-EB82-4A4D-B350-89FA861E2904}" dt="2018-12-05T17:09:01.958" v="3" actId="164"/>
        <pc:sldMkLst>
          <pc:docMk/>
          <pc:sldMk cId="2693796046" sldId="395"/>
        </pc:sldMkLst>
        <pc:spChg chg="mod">
          <ac:chgData name="Eleanor Simpson" userId="975f5492-d74c-431c-90fe-9bfc34b8124b" providerId="ADAL" clId="{4DA6E011-EB82-4A4D-B350-89FA861E2904}" dt="2018-12-05T17:09:01.958" v="3" actId="164"/>
          <ac:spMkLst>
            <pc:docMk/>
            <pc:sldMk cId="2693796046" sldId="395"/>
            <ac:spMk id="6" creationId="{215C3DDD-C162-495C-9A56-E01894441FD7}"/>
          </ac:spMkLst>
        </pc:spChg>
        <pc:spChg chg="mod">
          <ac:chgData name="Eleanor Simpson" userId="975f5492-d74c-431c-90fe-9bfc34b8124b" providerId="ADAL" clId="{4DA6E011-EB82-4A4D-B350-89FA861E2904}" dt="2018-12-05T17:09:01.958" v="3" actId="164"/>
          <ac:spMkLst>
            <pc:docMk/>
            <pc:sldMk cId="2693796046" sldId="395"/>
            <ac:spMk id="7" creationId="{C510F65E-19FF-49FD-B953-5DAD8A081366}"/>
          </ac:spMkLst>
        </pc:spChg>
        <pc:grpChg chg="add mod">
          <ac:chgData name="Eleanor Simpson" userId="975f5492-d74c-431c-90fe-9bfc34b8124b" providerId="ADAL" clId="{4DA6E011-EB82-4A4D-B350-89FA861E2904}" dt="2018-12-05T17:09:01.958" v="3" actId="164"/>
          <ac:grpSpMkLst>
            <pc:docMk/>
            <pc:sldMk cId="2693796046" sldId="395"/>
            <ac:grpSpMk id="2" creationId="{0B5D4A28-BC69-4059-9F6C-E11799A0EDE1}"/>
          </ac:grpSpMkLst>
        </pc:grpChg>
      </pc:sldChg>
      <pc:sldChg chg="addSp modSp">
        <pc:chgData name="Eleanor Simpson" userId="975f5492-d74c-431c-90fe-9bfc34b8124b" providerId="ADAL" clId="{4DA6E011-EB82-4A4D-B350-89FA861E2904}" dt="2018-12-05T17:09:06.824" v="4" actId="164"/>
        <pc:sldMkLst>
          <pc:docMk/>
          <pc:sldMk cId="3791692745" sldId="396"/>
        </pc:sldMkLst>
        <pc:spChg chg="mod">
          <ac:chgData name="Eleanor Simpson" userId="975f5492-d74c-431c-90fe-9bfc34b8124b" providerId="ADAL" clId="{4DA6E011-EB82-4A4D-B350-89FA861E2904}" dt="2018-12-05T17:09:06.824" v="4" actId="164"/>
          <ac:spMkLst>
            <pc:docMk/>
            <pc:sldMk cId="3791692745" sldId="396"/>
            <ac:spMk id="6" creationId="{215C3DDD-C162-495C-9A56-E01894441FD7}"/>
          </ac:spMkLst>
        </pc:spChg>
        <pc:spChg chg="mod">
          <ac:chgData name="Eleanor Simpson" userId="975f5492-d74c-431c-90fe-9bfc34b8124b" providerId="ADAL" clId="{4DA6E011-EB82-4A4D-B350-89FA861E2904}" dt="2018-12-05T17:09:06.824" v="4" actId="164"/>
          <ac:spMkLst>
            <pc:docMk/>
            <pc:sldMk cId="3791692745" sldId="396"/>
            <ac:spMk id="7" creationId="{C510F65E-19FF-49FD-B953-5DAD8A081366}"/>
          </ac:spMkLst>
        </pc:spChg>
        <pc:grpChg chg="add mod">
          <ac:chgData name="Eleanor Simpson" userId="975f5492-d74c-431c-90fe-9bfc34b8124b" providerId="ADAL" clId="{4DA6E011-EB82-4A4D-B350-89FA861E2904}" dt="2018-12-05T17:09:06.824" v="4" actId="164"/>
          <ac:grpSpMkLst>
            <pc:docMk/>
            <pc:sldMk cId="3791692745" sldId="396"/>
            <ac:grpSpMk id="2" creationId="{CBFCF26A-872D-42DA-A85E-1BEC9BBC0551}"/>
          </ac:grpSpMkLst>
        </pc:grpChg>
      </pc:sldChg>
    </pc:docChg>
  </pc:docChgLst>
  <pc:docChgLst>
    <pc:chgData name="Siàn Stebbings" userId="e14ea2a2-07d0-4302-97b9-16dc822a37cc" providerId="ADAL" clId="{64E6297A-A7A0-4F96-A375-34DB98DA786D}"/>
    <pc:docChg chg="custSel addSld modSld">
      <pc:chgData name="Siàn Stebbings" userId="e14ea2a2-07d0-4302-97b9-16dc822a37cc" providerId="ADAL" clId="{64E6297A-A7A0-4F96-A375-34DB98DA786D}" dt="2018-10-23T09:23:47.700" v="8" actId="12789"/>
      <pc:docMkLst>
        <pc:docMk/>
      </pc:docMkLst>
      <pc:sldChg chg="add">
        <pc:chgData name="Siàn Stebbings" userId="e14ea2a2-07d0-4302-97b9-16dc822a37cc" providerId="ADAL" clId="{64E6297A-A7A0-4F96-A375-34DB98DA786D}" dt="2018-10-23T09:22:40.421" v="0"/>
        <pc:sldMkLst>
          <pc:docMk/>
          <pc:sldMk cId="1204372888" sldId="392"/>
        </pc:sldMkLst>
      </pc:sldChg>
    </pc:docChg>
  </pc:docChgLst>
  <pc:docChgLst>
    <pc:chgData name="Sue Chattoe" userId="741ab44a-d9c5-47bd-b16d-18b656618870" providerId="ADAL" clId="{6C686646-08AB-4141-B0B3-67CC30E486AA}"/>
    <pc:docChg chg="delSld">
      <pc:chgData name="Sue Chattoe" userId="741ab44a-d9c5-47bd-b16d-18b656618870" providerId="ADAL" clId="{6C686646-08AB-4141-B0B3-67CC30E486AA}" dt="2018-10-23T09:26:42.325" v="0" actId="2696"/>
      <pc:docMkLst>
        <pc:docMk/>
      </pc:docMkLst>
    </pc:docChg>
  </pc:docChgLst>
  <pc:docChgLst>
    <pc:chgData name="Cath Scanlon" userId="217f4c6b-e607-4a48-bdce-98b05a0a86c5" providerId="ADAL" clId="{D5AF106C-83F1-4B5E-9D3D-451008D0C2F8}"/>
    <pc:docChg chg="modSld">
      <pc:chgData name="Cath Scanlon" userId="217f4c6b-e607-4a48-bdce-98b05a0a86c5" providerId="ADAL" clId="{D5AF106C-83F1-4B5E-9D3D-451008D0C2F8}" dt="2018-12-05T19:58:17.164" v="2"/>
      <pc:docMkLst>
        <pc:docMk/>
      </pc:docMkLst>
      <pc:sldChg chg="modSp">
        <pc:chgData name="Cath Scanlon" userId="217f4c6b-e607-4a48-bdce-98b05a0a86c5" providerId="ADAL" clId="{D5AF106C-83F1-4B5E-9D3D-451008D0C2F8}" dt="2018-12-05T19:58:17.164" v="2"/>
        <pc:sldMkLst>
          <pc:docMk/>
          <pc:sldMk cId="36917022" sldId="360"/>
        </pc:sldMkLst>
        <pc:spChg chg="mod">
          <ac:chgData name="Cath Scanlon" userId="217f4c6b-e607-4a48-bdce-98b05a0a86c5" providerId="ADAL" clId="{D5AF106C-83F1-4B5E-9D3D-451008D0C2F8}" dt="2018-12-05T19:58:17.164" v="2"/>
          <ac:spMkLst>
            <pc:docMk/>
            <pc:sldMk cId="36917022" sldId="360"/>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10/01/2019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g5.8"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using-apostrophes-for-plural-possession-year-4-apostrophes-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b="1" u="sng" dirty="0">
                <a:solidFill>
                  <a:srgbClr val="E7E6E6">
                    <a:lumMod val="50000"/>
                  </a:srgbClr>
                </a:solidFill>
                <a:latin typeface="Century Gothic" panose="020B0502020202020204" pitchFamily="34" charset="0"/>
              </a:rPr>
              <a:t>Year 4 – Spring Block 1 – Apostrophes – Using Apostrophes for Plural Possession</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4: (</a:t>
            </a:r>
            <a:r>
              <a:rPr lang="en-US" sz="1200" b="1" dirty="0">
                <a:solidFill>
                  <a:prstClr val="black"/>
                </a:solidFill>
                <a:latin typeface="Century Gothic" panose="020B0502020202020204" pitchFamily="34" charset="0"/>
              </a:rPr>
              <a:t>4G5.8) </a:t>
            </a:r>
            <a:r>
              <a:rPr lang="en-US" sz="1200" b="1" dirty="0">
                <a:solidFill>
                  <a:prstClr val="black"/>
                </a:solidFill>
                <a:latin typeface="Century Gothic" panose="020B0502020202020204" pitchFamily="34" charset="0"/>
                <a:hlinkClick r:id="rId3"/>
              </a:rPr>
              <a:t>Indicating possession by using the possessive apostrophe with plural nouns</a:t>
            </a:r>
            <a:endParaRPr lang="en-US"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4: </a:t>
            </a:r>
            <a:r>
              <a:rPr lang="en-US" sz="1200" b="1" dirty="0">
                <a:solidFill>
                  <a:prstClr val="black"/>
                </a:solidFill>
                <a:latin typeface="Century Gothic" panose="020B0502020202020204" pitchFamily="34" charset="0"/>
              </a:rPr>
              <a:t>(4G5.8) </a:t>
            </a:r>
            <a:r>
              <a:rPr lang="en-US" sz="1200" b="1" dirty="0">
                <a:solidFill>
                  <a:prstClr val="black"/>
                </a:solidFill>
                <a:latin typeface="Century Gothic" panose="020B0502020202020204" pitchFamily="34" charset="0"/>
                <a:hlinkClick r:id="rId3"/>
              </a:rPr>
              <a:t>The grammatical difference between plural and possessive –s</a:t>
            </a:r>
            <a:endParaRPr lang="en-US" sz="1200" b="1" dirty="0">
              <a:solidFill>
                <a:prstClr val="black"/>
              </a:solidFill>
              <a:latin typeface="Century Gothic" panose="020B0502020202020204" pitchFamily="34" charset="0"/>
            </a:endParaRPr>
          </a:p>
          <a:p>
            <a:pPr lvl="0" fontAlgn="base">
              <a:lnSpc>
                <a:spcPct val="100000"/>
              </a:lnSpc>
              <a:spcAft>
                <a:spcPts val="0"/>
              </a:spcAft>
            </a:pPr>
            <a:r>
              <a:rPr lang="en-US" sz="1200" b="1" dirty="0">
                <a:solidFill>
                  <a:schemeClr val="tx1"/>
                </a:solidFill>
                <a:latin typeface="Century Gothic" panose="020B0502020202020204" pitchFamily="34" charset="0"/>
              </a:rPr>
              <a:t>English Year 4: </a:t>
            </a:r>
            <a:r>
              <a:rPr lang="en-US" sz="1200" b="1" dirty="0">
                <a:solidFill>
                  <a:prstClr val="black"/>
                </a:solidFill>
                <a:latin typeface="Century Gothic" panose="020B0502020202020204" pitchFamily="34" charset="0"/>
              </a:rPr>
              <a:t>(4G5.8) </a:t>
            </a:r>
            <a:r>
              <a:rPr lang="en-US" sz="1200" b="1" dirty="0">
                <a:solidFill>
                  <a:prstClr val="black"/>
                </a:solidFill>
                <a:latin typeface="Century Gothic" panose="020B0502020202020204" pitchFamily="34" charset="0"/>
                <a:hlinkClick r:id="rId3"/>
              </a:rPr>
              <a:t>Apostrophes to mark plural possession [for example, the girl’s name, the girls’ names]</a:t>
            </a:r>
            <a:endParaRPr lang="en-US" sz="1200" b="1" dirty="0">
              <a:solidFill>
                <a:prstClr val="black"/>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3</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an apostrophe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The dogs collars all look the same, so I find it difficult to tell them apart.</a:t>
            </a:r>
          </a:p>
          <a:p>
            <a:pPr lvl="0" defTabSz="685800">
              <a:lnSpc>
                <a:spcPct val="150000"/>
              </a:lnSpc>
              <a:defRPr/>
            </a:pPr>
            <a:endParaRPr lang="en-GB" sz="2400" b="1" dirty="0">
              <a:solidFill>
                <a:schemeClr val="tx1"/>
              </a:solidFill>
              <a:latin typeface="Century Gothic" panose="020B0502020202020204" pitchFamily="34" charset="0"/>
            </a:endParaRPr>
          </a:p>
          <a:p>
            <a:pPr lvl="0" defTabSz="685800">
              <a:lnSpc>
                <a:spcPct val="150000"/>
              </a:lnSpc>
              <a:defRPr/>
            </a:pPr>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616833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3</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an apostrophe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The dogs collars all look the same, so I find it difficult to tell them apart.</a:t>
            </a:r>
          </a:p>
          <a:p>
            <a:pPr lvl="0" defTabSz="685800">
              <a:lnSpc>
                <a:spcPct val="150000"/>
              </a:lnSpc>
              <a:defRPr/>
            </a:pPr>
            <a:endParaRPr lang="en-GB" sz="2400" b="1" dirty="0">
              <a:solidFill>
                <a:schemeClr val="tx1"/>
              </a:solidFill>
              <a:latin typeface="Century Gothic" panose="020B0502020202020204" pitchFamily="34" charset="0"/>
            </a:endParaRPr>
          </a:p>
          <a:p>
            <a:pPr defTabSz="685800">
              <a:lnSpc>
                <a:spcPct val="150000"/>
              </a:lnSpc>
              <a:defRPr/>
            </a:pPr>
            <a:r>
              <a:rPr lang="en-GB" sz="2800" b="1" dirty="0">
                <a:solidFill>
                  <a:srgbClr val="FF0000"/>
                </a:solidFill>
                <a:latin typeface="Century Gothic" panose="020B0502020202020204" pitchFamily="34" charset="0"/>
              </a:rPr>
              <a:t>The </a:t>
            </a:r>
            <a:r>
              <a:rPr lang="en-GB" sz="2800" b="1" u="sng" dirty="0">
                <a:solidFill>
                  <a:srgbClr val="FF0000"/>
                </a:solidFill>
                <a:latin typeface="Century Gothic" panose="020B0502020202020204" pitchFamily="34" charset="0"/>
              </a:rPr>
              <a:t>dogs</a:t>
            </a:r>
            <a:r>
              <a:rPr lang="en-GB" sz="2800" b="1" dirty="0">
                <a:solidFill>
                  <a:srgbClr val="FF0000"/>
                </a:solidFill>
                <a:latin typeface="Century Gothic" panose="020B0502020202020204" pitchFamily="34" charset="0"/>
              </a:rPr>
              <a:t>’ collars all look the same, so I find it difficult to tell them apart.</a:t>
            </a:r>
          </a:p>
          <a:p>
            <a:pPr lvl="0" defTabSz="685800">
              <a:lnSpc>
                <a:spcPct val="150000"/>
              </a:lnSpc>
              <a:defRPr/>
            </a:pPr>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10793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4</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using the plural of ‘man’ and an apostrophe.</a:t>
            </a:r>
            <a:endParaRPr lang="en-GB" sz="2000" b="1" dirty="0">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My watch was stolen from the</a:t>
            </a:r>
            <a:r>
              <a:rPr lang="en-GB" sz="2800" b="1" spc="-300" dirty="0">
                <a:solidFill>
                  <a:schemeClr val="tx1"/>
                </a:solidFill>
                <a:latin typeface="Century Gothic" panose="020B0502020202020204" pitchFamily="34" charset="0"/>
              </a:rPr>
              <a:t>__________________</a:t>
            </a:r>
            <a:r>
              <a:rPr lang="en-GB" sz="2800" b="1" dirty="0">
                <a:solidFill>
                  <a:schemeClr val="tx1"/>
                </a:solidFill>
                <a:latin typeface="Century Gothic" panose="020B0502020202020204" pitchFamily="34" charset="0"/>
              </a:rPr>
              <a:t>   changing room.</a:t>
            </a:r>
          </a:p>
          <a:p>
            <a:pPr lvl="0" defTabSz="685800">
              <a:lnSpc>
                <a:spcPct val="150000"/>
              </a:lnSpc>
              <a:defRPr/>
            </a:pPr>
            <a:endParaRPr lang="en-GB" sz="2400" b="1" dirty="0">
              <a:solidFill>
                <a:schemeClr val="tx1"/>
              </a:solidFill>
              <a:latin typeface="Century Gothic" panose="020B0502020202020204" pitchFamily="34" charset="0"/>
            </a:endParaRPr>
          </a:p>
          <a:p>
            <a:pPr lvl="0" defTabSz="685800">
              <a:lnSpc>
                <a:spcPct val="150000"/>
              </a:lnSpc>
              <a:defRPr/>
            </a:pPr>
            <a:endParaRPr lang="en-GB" sz="2400" b="1" dirty="0">
              <a:solidFill>
                <a:schemeClr val="tx1"/>
              </a:solidFill>
              <a:latin typeface="Century Gothic" panose="020B0502020202020204" pitchFamily="34" charset="0"/>
            </a:endParaRPr>
          </a:p>
          <a:p>
            <a:pPr lvl="0" defTabSz="685800">
              <a:lnSpc>
                <a:spcPct val="150000"/>
              </a:lnSpc>
              <a:defRPr/>
            </a:pPr>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850619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4</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using the plural of ‘man’ and an apostrophe.</a:t>
            </a:r>
            <a:endParaRPr lang="en-GB" sz="2000" b="1" dirty="0">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My watch was stolen from the</a:t>
            </a:r>
            <a:r>
              <a:rPr lang="en-GB" sz="2800" b="1" spc="-300" dirty="0">
                <a:solidFill>
                  <a:schemeClr val="tx1"/>
                </a:solidFill>
                <a:latin typeface="Century Gothic" panose="020B0502020202020204" pitchFamily="34" charset="0"/>
              </a:rPr>
              <a:t>__________________</a:t>
            </a:r>
            <a:r>
              <a:rPr lang="en-GB" sz="2800" b="1" dirty="0">
                <a:solidFill>
                  <a:schemeClr val="tx1"/>
                </a:solidFill>
                <a:latin typeface="Century Gothic" panose="020B0502020202020204" pitchFamily="34" charset="0"/>
              </a:rPr>
              <a:t>   changing room.</a:t>
            </a:r>
          </a:p>
          <a:p>
            <a:pPr lvl="0" defTabSz="685800">
              <a:lnSpc>
                <a:spcPct val="150000"/>
              </a:lnSpc>
              <a:defRPr/>
            </a:pPr>
            <a:endParaRPr lang="en-GB" sz="2400" b="1" dirty="0">
              <a:solidFill>
                <a:schemeClr val="tx1"/>
              </a:solidFill>
              <a:latin typeface="Century Gothic" panose="020B0502020202020204" pitchFamily="34" charset="0"/>
            </a:endParaRPr>
          </a:p>
          <a:p>
            <a:pPr lvl="0" defTabSz="685800">
              <a:lnSpc>
                <a:spcPct val="150000"/>
              </a:lnSpc>
              <a:defRPr/>
            </a:pPr>
            <a:endParaRPr lang="en-GB" sz="20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2" name="TextBox 1">
            <a:extLst>
              <a:ext uri="{FF2B5EF4-FFF2-40B4-BE49-F238E27FC236}">
                <a16:creationId xmlns:a16="http://schemas.microsoft.com/office/drawing/2014/main" id="{2EFFCDCD-F5F2-4721-9AB7-738120DCC713}"/>
              </a:ext>
            </a:extLst>
          </p:cNvPr>
          <p:cNvSpPr txBox="1"/>
          <p:nvPr/>
        </p:nvSpPr>
        <p:spPr>
          <a:xfrm>
            <a:off x="5962551" y="2165047"/>
            <a:ext cx="1810512" cy="523220"/>
          </a:xfrm>
          <a:prstGeom prst="rect">
            <a:avLst/>
          </a:prstGeom>
          <a:noFill/>
        </p:spPr>
        <p:txBody>
          <a:bodyPr wrap="square" rtlCol="0" anchor="ctr">
            <a:spAutoFit/>
          </a:bodyPr>
          <a:lstStyle/>
          <a:p>
            <a:pPr algn="ctr"/>
            <a:r>
              <a:rPr lang="en-GB" sz="2800" b="1" dirty="0">
                <a:solidFill>
                  <a:srgbClr val="FF0000"/>
                </a:solidFill>
                <a:latin typeface="Century Gothic" panose="020B0502020202020204" pitchFamily="34" charset="0"/>
              </a:rPr>
              <a:t>men’s</a:t>
            </a:r>
            <a:endParaRPr lang="en-GB" sz="24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463640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Reasoning 1</a:t>
            </a:r>
          </a:p>
          <a:p>
            <a:pPr algn="ctr"/>
            <a:endParaRPr lang="en-GB"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Ellie thinks she has used the apostrophe correctly in the sentence below.</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The peoples’ opinions were being ignored.</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your answer.</a:t>
            </a:r>
          </a:p>
          <a:p>
            <a:pPr lvl="0" defTabSz="514350">
              <a:defRPr/>
            </a:pPr>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31098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Reasoning 1</a:t>
            </a:r>
          </a:p>
          <a:p>
            <a:pPr algn="ctr"/>
            <a:endParaRPr lang="en-GB"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Ellie thinks she has used the apostrophe correctly in the sentence below.</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The peoples’ opinions were being ignored.</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your answer.</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No, because …</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409070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Reasoning 1</a:t>
            </a:r>
          </a:p>
          <a:p>
            <a:pPr algn="ctr"/>
            <a:endParaRPr lang="en-GB"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Ellie thinks she has used the apostrophe correctly in the sentence below.</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The peoples’ opinions were being ignored.</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your answer.</a:t>
            </a:r>
          </a:p>
          <a:p>
            <a:pPr lvl="0"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rgbClr val="FF0000"/>
                </a:solidFill>
                <a:latin typeface="Century Gothic" panose="020B0502020202020204" pitchFamily="34" charset="0"/>
              </a:rPr>
              <a:t>No, because it should be people’s. The plural doesn’t end in s, so an apostrophe is added, followed by an s.</a:t>
            </a:r>
          </a:p>
          <a:p>
            <a:pPr lvl="0" defTabSz="514350">
              <a:defRPr/>
            </a:pPr>
            <a:endParaRPr lang="en-GB" sz="2000" b="1" dirty="0">
              <a:solidFill>
                <a:srgbClr val="FF0000"/>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Tree>
    <p:extLst>
      <p:ext uri="{BB962C8B-B14F-4D97-AF65-F5344CB8AC3E}">
        <p14:creationId xmlns:p14="http://schemas.microsoft.com/office/powerpoint/2010/main" val="664743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Application 1</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Change the noun below to the plural form with an apostrophe to show possession.</a:t>
            </a: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3600" b="1" dirty="0">
                <a:solidFill>
                  <a:schemeClr val="tx1"/>
                </a:solidFill>
                <a:latin typeface="Century Gothic" panose="020B0502020202020204" pitchFamily="34" charset="0"/>
                <a:sym typeface="Wingdings" panose="05000000000000000000" pitchFamily="2" charset="2"/>
              </a:rPr>
              <a:t>Child</a:t>
            </a:r>
          </a:p>
          <a:p>
            <a:pPr>
              <a:lnSpc>
                <a:spcPct val="150000"/>
              </a:lnSpc>
            </a:pPr>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The books neatly stacked on the shelf were the  </a:t>
            </a:r>
            <a:r>
              <a:rPr lang="en-GB" sz="2800" b="1" spc="-300" dirty="0">
                <a:solidFill>
                  <a:schemeClr val="tx1"/>
                </a:solidFill>
                <a:latin typeface="Century Gothic" panose="020B0502020202020204" pitchFamily="34" charset="0"/>
                <a:sym typeface="Wingdings" panose="05000000000000000000" pitchFamily="2" charset="2"/>
              </a:rPr>
              <a:t>_______________________</a:t>
            </a:r>
            <a:r>
              <a:rPr lang="en-GB" sz="2800" b="1" dirty="0">
                <a:solidFill>
                  <a:schemeClr val="tx1"/>
                </a:solidFill>
                <a:latin typeface="Century Gothic" panose="020B0502020202020204" pitchFamily="34" charset="0"/>
                <a:sym typeface="Wingdings" panose="05000000000000000000" pitchFamily="2" charset="2"/>
              </a:rPr>
              <a:t>  .</a:t>
            </a:r>
            <a:endParaRPr lang="en-GB" sz="4000" b="1" dirty="0">
              <a:solidFill>
                <a:schemeClr val="tx1"/>
              </a:solidFill>
              <a:latin typeface="Century Gothic" panose="020B0502020202020204" pitchFamily="34" charset="0"/>
              <a:sym typeface="Wingdings" panose="05000000000000000000" pitchFamily="2" charset="2"/>
            </a:endParaRPr>
          </a:p>
        </p:txBody>
      </p:sp>
    </p:spTree>
    <p:extLst>
      <p:ext uri="{BB962C8B-B14F-4D97-AF65-F5344CB8AC3E}">
        <p14:creationId xmlns:p14="http://schemas.microsoft.com/office/powerpoint/2010/main" val="636014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Application 1</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Change the noun below to the plural form with an apostrophe to show possession.</a:t>
            </a: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3600" b="1" dirty="0">
                <a:solidFill>
                  <a:schemeClr val="tx1"/>
                </a:solidFill>
                <a:latin typeface="Century Gothic" panose="020B0502020202020204" pitchFamily="34" charset="0"/>
                <a:sym typeface="Wingdings" panose="05000000000000000000" pitchFamily="2" charset="2"/>
              </a:rPr>
              <a:t>Child</a:t>
            </a:r>
          </a:p>
          <a:p>
            <a:pPr>
              <a:lnSpc>
                <a:spcPct val="150000"/>
              </a:lnSpc>
            </a:pPr>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endParaRPr lang="en-GB" sz="2000"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The books neatly stacked on the shelf were the  </a:t>
            </a:r>
            <a:r>
              <a:rPr lang="en-GB" sz="2800" b="1" spc="-300" dirty="0">
                <a:solidFill>
                  <a:schemeClr val="tx1"/>
                </a:solidFill>
                <a:latin typeface="Century Gothic" panose="020B0502020202020204" pitchFamily="34" charset="0"/>
                <a:sym typeface="Wingdings" panose="05000000000000000000" pitchFamily="2" charset="2"/>
              </a:rPr>
              <a:t>_______________________</a:t>
            </a:r>
            <a:r>
              <a:rPr lang="en-GB" sz="2800" b="1" dirty="0">
                <a:solidFill>
                  <a:schemeClr val="tx1"/>
                </a:solidFill>
                <a:latin typeface="Century Gothic" panose="020B0502020202020204" pitchFamily="34" charset="0"/>
                <a:sym typeface="Wingdings" panose="05000000000000000000" pitchFamily="2" charset="2"/>
              </a:rPr>
              <a:t>  .</a:t>
            </a:r>
            <a:endParaRPr lang="en-GB" sz="4000" b="1" dirty="0">
              <a:solidFill>
                <a:schemeClr val="tx1"/>
              </a:solidFill>
              <a:latin typeface="Century Gothic" panose="020B0502020202020204" pitchFamily="34" charset="0"/>
              <a:sym typeface="Wingdings" panose="05000000000000000000" pitchFamily="2" charset="2"/>
            </a:endParaRPr>
          </a:p>
        </p:txBody>
      </p:sp>
      <p:sp>
        <p:nvSpPr>
          <p:cNvPr id="6" name="TextBox 5">
            <a:extLst>
              <a:ext uri="{FF2B5EF4-FFF2-40B4-BE49-F238E27FC236}">
                <a16:creationId xmlns:a16="http://schemas.microsoft.com/office/drawing/2014/main" id="{44766106-0BB1-443F-A766-2562EEC2E67D}"/>
              </a:ext>
            </a:extLst>
          </p:cNvPr>
          <p:cNvSpPr txBox="1"/>
          <p:nvPr/>
        </p:nvSpPr>
        <p:spPr>
          <a:xfrm>
            <a:off x="900732" y="4494398"/>
            <a:ext cx="1983870" cy="523220"/>
          </a:xfrm>
          <a:prstGeom prst="rect">
            <a:avLst/>
          </a:prstGeom>
          <a:noFill/>
        </p:spPr>
        <p:txBody>
          <a:bodyPr wrap="square" rtlCol="0" anchor="ctr">
            <a:spAutoFit/>
          </a:bodyPr>
          <a:lstStyle/>
          <a:p>
            <a:pPr algn="ctr"/>
            <a:r>
              <a:rPr lang="en-GB" sz="2800" b="1" dirty="0">
                <a:solidFill>
                  <a:srgbClr val="FF0000"/>
                </a:solidFill>
                <a:latin typeface="Century Gothic" panose="020B0502020202020204" pitchFamily="34" charset="0"/>
              </a:rPr>
              <a:t>children’s</a:t>
            </a:r>
            <a:endParaRPr lang="en-GB"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4080830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Application 2</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Use the word bank below to write a sentence using an apostrophe to show plural possession.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7BE3E4D2-D7DC-4340-B427-D44E601A704D}"/>
              </a:ext>
            </a:extLst>
          </p:cNvPr>
          <p:cNvGraphicFramePr>
            <a:graphicFrameLocks noGrp="1"/>
          </p:cNvGraphicFramePr>
          <p:nvPr>
            <p:extLst>
              <p:ext uri="{D42A27DB-BD31-4B8C-83A1-F6EECF244321}">
                <p14:modId xmlns:p14="http://schemas.microsoft.com/office/powerpoint/2010/main" val="21330433"/>
              </p:ext>
            </p:extLst>
          </p:nvPr>
        </p:nvGraphicFramePr>
        <p:xfrm>
          <a:off x="2285996" y="2079607"/>
          <a:ext cx="4572009" cy="1313932"/>
        </p:xfrm>
        <a:graphic>
          <a:graphicData uri="http://schemas.openxmlformats.org/drawingml/2006/table">
            <a:tbl>
              <a:tblPr firstRow="1" bandRow="1">
                <a:tableStyleId>{2D5ABB26-0587-4C30-8999-92F81FD0307C}</a:tableStyleId>
              </a:tblPr>
              <a:tblGrid>
                <a:gridCol w="1524003">
                  <a:extLst>
                    <a:ext uri="{9D8B030D-6E8A-4147-A177-3AD203B41FA5}">
                      <a16:colId xmlns:a16="http://schemas.microsoft.com/office/drawing/2014/main" val="3492186947"/>
                    </a:ext>
                  </a:extLst>
                </a:gridCol>
                <a:gridCol w="1524003">
                  <a:extLst>
                    <a:ext uri="{9D8B030D-6E8A-4147-A177-3AD203B41FA5}">
                      <a16:colId xmlns:a16="http://schemas.microsoft.com/office/drawing/2014/main" val="3152904279"/>
                    </a:ext>
                  </a:extLst>
                </a:gridCol>
                <a:gridCol w="1524003">
                  <a:extLst>
                    <a:ext uri="{9D8B030D-6E8A-4147-A177-3AD203B41FA5}">
                      <a16:colId xmlns:a16="http://schemas.microsoft.com/office/drawing/2014/main" val="3147475609"/>
                    </a:ext>
                  </a:extLst>
                </a:gridCol>
              </a:tblGrid>
              <a:tr h="656966">
                <a:tc>
                  <a:txBody>
                    <a:bodyPr/>
                    <a:lstStyle/>
                    <a:p>
                      <a:pPr algn="ctr"/>
                      <a:r>
                        <a:rPr lang="en-GB" sz="2500" b="1" dirty="0">
                          <a:latin typeface="Century Gothic" panose="020B0502020202020204" pitchFamily="34" charset="0"/>
                        </a:rPr>
                        <a:t>womens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snatched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bags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4445833"/>
                  </a:ext>
                </a:extLst>
              </a:tr>
              <a:tr h="656966">
                <a:tc>
                  <a:txBody>
                    <a:bodyPr/>
                    <a:lstStyle/>
                    <a:p>
                      <a:pPr algn="ctr"/>
                      <a:r>
                        <a:rPr lang="en-GB" sz="2500" b="1" dirty="0">
                          <a:latin typeface="Century Gothic" panose="020B0502020202020204" pitchFamily="34" charset="0"/>
                        </a:rPr>
                        <a:t>away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were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the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31655"/>
                  </a:ext>
                </a:extLst>
              </a:tr>
            </a:tbl>
          </a:graphicData>
        </a:graphic>
      </p:graphicFrame>
    </p:spTree>
    <p:extLst>
      <p:ext uri="{BB962C8B-B14F-4D97-AF65-F5344CB8AC3E}">
        <p14:creationId xmlns:p14="http://schemas.microsoft.com/office/powerpoint/2010/main" val="154215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b="1" u="sng" dirty="0">
                <a:solidFill>
                  <a:srgbClr val="E7E6E6">
                    <a:lumMod val="50000"/>
                  </a:srgbClr>
                </a:solidFill>
                <a:latin typeface="Century Gothic" panose="020B0502020202020204" pitchFamily="34" charset="0"/>
              </a:rPr>
              <a:t>Year 4 – Spring Block 1 – Apostrophes – Using Apostrophes for Plural Possession</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endParaRPr lang="en-US" sz="1600" b="1" dirty="0">
              <a:solidFill>
                <a:schemeClr val="tx1"/>
              </a:solidFill>
              <a:latin typeface="Century Gothic" panose="020B0502020202020204" pitchFamily="34" charset="0"/>
            </a:endParaRPr>
          </a:p>
          <a:p>
            <a:pPr fontAlgn="base"/>
            <a:endParaRPr lang="en-US" sz="20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In the previous step, children learned to recognise apostrophes for possession, such as </a:t>
            </a:r>
            <a:r>
              <a:rPr lang="en-US" sz="1200" b="1" i="1" dirty="0">
                <a:solidFill>
                  <a:schemeClr val="tx1"/>
                </a:solidFill>
                <a:latin typeface="Century Gothic" panose="020B0502020202020204" pitchFamily="34" charset="0"/>
              </a:rPr>
              <a:t>Max’s toy</a:t>
            </a:r>
            <a:r>
              <a:rPr lang="en-US" sz="1200" b="1" dirty="0">
                <a:solidFill>
                  <a:schemeClr val="tx1"/>
                </a:solidFill>
                <a:latin typeface="Century Gothic" panose="020B0502020202020204" pitchFamily="34" charset="0"/>
              </a:rPr>
              <a:t>, which indicates that the toy belongs to Max. The apostrophe is required to make the proper noun possessive.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to use apostrophes for plural possession. If the plural noun is regular and ends in </a:t>
            </a:r>
            <a:r>
              <a:rPr lang="en-US" sz="1200" b="1" i="1" dirty="0">
                <a:solidFill>
                  <a:schemeClr val="tx1"/>
                </a:solidFill>
                <a:latin typeface="Century Gothic" panose="020B0502020202020204" pitchFamily="34" charset="0"/>
              </a:rPr>
              <a:t>-s, </a:t>
            </a:r>
            <a:r>
              <a:rPr lang="en-US" sz="1200" b="1" dirty="0">
                <a:solidFill>
                  <a:schemeClr val="tx1"/>
                </a:solidFill>
                <a:latin typeface="Century Gothic" panose="020B0502020202020204" pitchFamily="34" charset="0"/>
              </a:rPr>
              <a:t>the possession is shown by using the apostrophe after the </a:t>
            </a:r>
            <a:r>
              <a:rPr lang="en-US" sz="1200" b="1" i="1" dirty="0">
                <a:solidFill>
                  <a:schemeClr val="tx1"/>
                </a:solidFill>
                <a:latin typeface="Century Gothic" panose="020B0502020202020204" pitchFamily="34" charset="0"/>
              </a:rPr>
              <a:t>s. </a:t>
            </a:r>
            <a:r>
              <a:rPr lang="en-US" sz="1200" b="1" dirty="0">
                <a:solidFill>
                  <a:schemeClr val="tx1"/>
                </a:solidFill>
                <a:latin typeface="Century Gothic" panose="020B0502020202020204" pitchFamily="34" charset="0"/>
              </a:rPr>
              <a:t>For example, ‘</a:t>
            </a:r>
            <a:r>
              <a:rPr lang="en-US" sz="1200" b="1" i="1" dirty="0">
                <a:solidFill>
                  <a:schemeClr val="tx1"/>
                </a:solidFill>
                <a:latin typeface="Century Gothic" panose="020B0502020202020204" pitchFamily="34" charset="0"/>
              </a:rPr>
              <a:t>the girls’ shoes</a:t>
            </a:r>
            <a:r>
              <a:rPr lang="en-US" sz="1200" b="1" dirty="0">
                <a:solidFill>
                  <a:schemeClr val="tx1"/>
                </a:solidFill>
                <a:latin typeface="Century Gothic" panose="020B0502020202020204" pitchFamily="34" charset="0"/>
              </a:rPr>
              <a:t>’, where </a:t>
            </a:r>
            <a:r>
              <a:rPr lang="en-US" sz="1200" b="1" i="1" dirty="0">
                <a:solidFill>
                  <a:schemeClr val="tx1"/>
                </a:solidFill>
                <a:latin typeface="Century Gothic" panose="020B0502020202020204" pitchFamily="34" charset="0"/>
              </a:rPr>
              <a:t>girls </a:t>
            </a:r>
            <a:r>
              <a:rPr lang="en-US" sz="1200" b="1" dirty="0">
                <a:solidFill>
                  <a:schemeClr val="tx1"/>
                </a:solidFill>
                <a:latin typeface="Century Gothic" panose="020B0502020202020204" pitchFamily="34" charset="0"/>
              </a:rPr>
              <a:t>is the plural form of the noun. </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For irregular plurals which do not end in -</a:t>
            </a:r>
            <a:r>
              <a:rPr lang="en-US" sz="1200" b="1" i="1" dirty="0">
                <a:solidFill>
                  <a:schemeClr val="tx1"/>
                </a:solidFill>
                <a:latin typeface="Century Gothic" panose="020B0502020202020204" pitchFamily="34" charset="0"/>
              </a:rPr>
              <a:t>s</a:t>
            </a:r>
            <a:r>
              <a:rPr lang="en-US" sz="1200" b="1" dirty="0">
                <a:solidFill>
                  <a:schemeClr val="tx1"/>
                </a:solidFill>
                <a:latin typeface="Century Gothic" panose="020B0502020202020204" pitchFamily="34" charset="0"/>
              </a:rPr>
              <a:t>, the apostrophe is added first, followed by an </a:t>
            </a:r>
            <a:r>
              <a:rPr lang="en-US" sz="1200" b="1" i="1" dirty="0">
                <a:solidFill>
                  <a:schemeClr val="tx1"/>
                </a:solidFill>
                <a:latin typeface="Century Gothic" panose="020B0502020202020204" pitchFamily="34" charset="0"/>
              </a:rPr>
              <a:t>s</a:t>
            </a:r>
            <a:r>
              <a:rPr lang="en-US" sz="1200" b="1" dirty="0">
                <a:solidFill>
                  <a:schemeClr val="tx1"/>
                </a:solidFill>
                <a:latin typeface="Century Gothic" panose="020B0502020202020204" pitchFamily="34" charset="0"/>
              </a:rPr>
              <a:t>. For example, ‘</a:t>
            </a:r>
            <a:r>
              <a:rPr lang="en-US" sz="1200" b="1" i="1" dirty="0">
                <a:solidFill>
                  <a:schemeClr val="tx1"/>
                </a:solidFill>
                <a:latin typeface="Century Gothic" panose="020B0502020202020204" pitchFamily="34" charset="0"/>
              </a:rPr>
              <a:t>the children’s voices</a:t>
            </a:r>
            <a:r>
              <a:rPr lang="en-US" sz="1200" b="1" dirty="0">
                <a:solidFill>
                  <a:schemeClr val="tx1"/>
                </a:solidFill>
                <a:latin typeface="Century Gothic" panose="020B0502020202020204" pitchFamily="34" charset="0"/>
              </a:rPr>
              <a:t>’</a:t>
            </a:r>
          </a:p>
          <a:p>
            <a:pPr marL="355600" indent="-188913" fontAlgn="base">
              <a:buFont typeface="Arial" panose="020B0604020202020204" pitchFamily="34" charset="0"/>
              <a:buChar char="•"/>
            </a:pPr>
            <a:endParaRPr lang="en-US" sz="1600" b="1" dirty="0">
              <a:solidFill>
                <a:schemeClr val="tx1"/>
              </a:solidFill>
              <a:latin typeface="Century Gothic" panose="020B0502020202020204" pitchFamily="34" charset="0"/>
            </a:endParaRPr>
          </a:p>
          <a:p>
            <a:pPr fontAlgn="base"/>
            <a:endParaRPr lang="en-US" sz="20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2000" b="1" dirty="0">
              <a:solidFill>
                <a:schemeClr val="tx1"/>
              </a:solidFill>
              <a:latin typeface="Century Gothic" panose="020B0502020202020204" pitchFamily="34" charset="0"/>
            </a:endParaRP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Has the apostrophe been used accurately?</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Should the apostrophe be before or after the -</a:t>
            </a:r>
            <a:r>
              <a:rPr lang="en-US" sz="1200" b="1" i="1" dirty="0">
                <a:solidFill>
                  <a:schemeClr val="tx1"/>
                </a:solidFill>
                <a:latin typeface="Century Gothic" panose="020B0502020202020204" pitchFamily="34" charset="0"/>
              </a:rPr>
              <a:t>s</a:t>
            </a:r>
            <a:r>
              <a:rPr lang="en-US" sz="1200" b="1" dirty="0">
                <a:solidFill>
                  <a:schemeClr val="tx1"/>
                </a:solidFill>
                <a:latin typeface="Century Gothic" panose="020B0502020202020204" pitchFamily="34" charset="0"/>
              </a:rPr>
              <a:t> in this word?</a:t>
            </a:r>
          </a:p>
          <a:p>
            <a:pPr marL="355600" indent="-188913" fontAlgn="base">
              <a:buFont typeface="Arial" panose="020B0604020202020204" pitchFamily="34" charset="0"/>
              <a:buChar char="•"/>
            </a:pPr>
            <a:r>
              <a:rPr lang="en-US" sz="1200" b="1" dirty="0">
                <a:solidFill>
                  <a:schemeClr val="tx1"/>
                </a:solidFill>
                <a:latin typeface="Century Gothic" panose="020B0502020202020204" pitchFamily="34" charset="0"/>
              </a:rPr>
              <a:t>Insert an apostrophe in the correct place in this sentence.</a:t>
            </a:r>
            <a:endParaRPr lang="en-GB" sz="1200" b="1" dirty="0">
              <a:solidFill>
                <a:schemeClr val="tx1"/>
              </a:solidFill>
              <a:latin typeface="Century Gothic" panose="020B0502020202020204" pitchFamily="34"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Application 2</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Use the word bank below to write a sentence using an apostrophe to show plural possession.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The women’s bags were snatched away.</a:t>
            </a:r>
          </a:p>
        </p:txBody>
      </p:sp>
      <p:graphicFrame>
        <p:nvGraphicFramePr>
          <p:cNvPr id="6" name="Table 5">
            <a:extLst>
              <a:ext uri="{FF2B5EF4-FFF2-40B4-BE49-F238E27FC236}">
                <a16:creationId xmlns:a16="http://schemas.microsoft.com/office/drawing/2014/main" id="{7BE3E4D2-D7DC-4340-B427-D44E601A704D}"/>
              </a:ext>
            </a:extLst>
          </p:cNvPr>
          <p:cNvGraphicFramePr>
            <a:graphicFrameLocks noGrp="1"/>
          </p:cNvGraphicFramePr>
          <p:nvPr>
            <p:extLst>
              <p:ext uri="{D42A27DB-BD31-4B8C-83A1-F6EECF244321}">
                <p14:modId xmlns:p14="http://schemas.microsoft.com/office/powerpoint/2010/main" val="1542229784"/>
              </p:ext>
            </p:extLst>
          </p:nvPr>
        </p:nvGraphicFramePr>
        <p:xfrm>
          <a:off x="2285996" y="2079607"/>
          <a:ext cx="4572009" cy="1313932"/>
        </p:xfrm>
        <a:graphic>
          <a:graphicData uri="http://schemas.openxmlformats.org/drawingml/2006/table">
            <a:tbl>
              <a:tblPr firstRow="1" bandRow="1">
                <a:tableStyleId>{2D5ABB26-0587-4C30-8999-92F81FD0307C}</a:tableStyleId>
              </a:tblPr>
              <a:tblGrid>
                <a:gridCol w="1524003">
                  <a:extLst>
                    <a:ext uri="{9D8B030D-6E8A-4147-A177-3AD203B41FA5}">
                      <a16:colId xmlns:a16="http://schemas.microsoft.com/office/drawing/2014/main" val="3492186947"/>
                    </a:ext>
                  </a:extLst>
                </a:gridCol>
                <a:gridCol w="1524003">
                  <a:extLst>
                    <a:ext uri="{9D8B030D-6E8A-4147-A177-3AD203B41FA5}">
                      <a16:colId xmlns:a16="http://schemas.microsoft.com/office/drawing/2014/main" val="3152904279"/>
                    </a:ext>
                  </a:extLst>
                </a:gridCol>
                <a:gridCol w="1524003">
                  <a:extLst>
                    <a:ext uri="{9D8B030D-6E8A-4147-A177-3AD203B41FA5}">
                      <a16:colId xmlns:a16="http://schemas.microsoft.com/office/drawing/2014/main" val="3147475609"/>
                    </a:ext>
                  </a:extLst>
                </a:gridCol>
              </a:tblGrid>
              <a:tr h="656966">
                <a:tc>
                  <a:txBody>
                    <a:bodyPr/>
                    <a:lstStyle/>
                    <a:p>
                      <a:pPr algn="ctr"/>
                      <a:r>
                        <a:rPr lang="en-GB" sz="2500" b="1" dirty="0">
                          <a:latin typeface="Century Gothic" panose="020B0502020202020204" pitchFamily="34" charset="0"/>
                        </a:rPr>
                        <a:t>womens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snatched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bags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4445833"/>
                  </a:ext>
                </a:extLst>
              </a:tr>
              <a:tr h="656966">
                <a:tc>
                  <a:txBody>
                    <a:bodyPr/>
                    <a:lstStyle/>
                    <a:p>
                      <a:pPr algn="ctr"/>
                      <a:r>
                        <a:rPr lang="en-GB" sz="2500" b="1" dirty="0">
                          <a:latin typeface="Century Gothic" panose="020B0502020202020204" pitchFamily="34" charset="0"/>
                        </a:rPr>
                        <a:t>away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were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500" b="1" dirty="0">
                          <a:latin typeface="Century Gothic" panose="020B0502020202020204" pitchFamily="34" charset="0"/>
                        </a:rPr>
                        <a:t>the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931655"/>
                  </a:ext>
                </a:extLst>
              </a:tr>
            </a:tbl>
          </a:graphicData>
        </a:graphic>
      </p:graphicFrame>
    </p:spTree>
    <p:extLst>
      <p:ext uri="{BB962C8B-B14F-4D97-AF65-F5344CB8AC3E}">
        <p14:creationId xmlns:p14="http://schemas.microsoft.com/office/powerpoint/2010/main" val="293544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b="1" u="sng" dirty="0">
                <a:solidFill>
                  <a:srgbClr val="E7E6E6">
                    <a:lumMod val="50000"/>
                  </a:srgbClr>
                </a:solidFill>
                <a:latin typeface="Century Gothic" panose="020B0502020202020204" pitchFamily="34" charset="0"/>
              </a:rPr>
              <a:t>Year 4 – Spring Block 1 – Apostrophes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Using Apostrophes for Plural Possession</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Introduction</a:t>
            </a:r>
          </a:p>
          <a:p>
            <a:pPr algn="ctr"/>
            <a:endParaRPr lang="en-GB" b="1" u="sng" dirty="0">
              <a:solidFill>
                <a:schemeClr val="bg2">
                  <a:lumMod val="50000"/>
                </a:schemeClr>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Insert an apostrophe in the correct place in the second and third sentences.</a:t>
            </a: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1) Singular – The girl’s shoes were brown.</a:t>
            </a: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2) Regular plural – The girls shoes were a variety of </a:t>
            </a:r>
            <a:r>
              <a:rPr lang="en-US" sz="2000" b="1" dirty="0" err="1">
                <a:solidFill>
                  <a:schemeClr val="tx1"/>
                </a:solidFill>
                <a:latin typeface="Century Gothic" panose="020B0502020202020204" pitchFamily="34" charset="0"/>
              </a:rPr>
              <a:t>colours</a:t>
            </a:r>
            <a:r>
              <a:rPr lang="en-US" sz="2000" b="1" dirty="0">
                <a:solidFill>
                  <a:schemeClr val="tx1"/>
                </a:solidFill>
                <a:latin typeface="Century Gothic" panose="020B0502020202020204" pitchFamily="34" charset="0"/>
              </a:rPr>
              <a:t>.</a:t>
            </a: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3) Irregular plural – The </a:t>
            </a:r>
            <a:r>
              <a:rPr lang="en-US" sz="2000" b="1" dirty="0" err="1">
                <a:solidFill>
                  <a:schemeClr val="tx1"/>
                </a:solidFill>
                <a:latin typeface="Century Gothic" panose="020B0502020202020204" pitchFamily="34" charset="0"/>
              </a:rPr>
              <a:t>childrens</a:t>
            </a:r>
            <a:r>
              <a:rPr lang="en-US" sz="2000" b="1" dirty="0">
                <a:solidFill>
                  <a:schemeClr val="tx1"/>
                </a:solidFill>
                <a:latin typeface="Century Gothic" panose="020B0502020202020204" pitchFamily="34" charset="0"/>
              </a:rPr>
              <a:t> singing voices sounded clear and sweet.</a:t>
            </a: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Introduction</a:t>
            </a:r>
          </a:p>
          <a:p>
            <a:pPr algn="ctr"/>
            <a:endParaRPr lang="en-GB" b="1" u="sng" dirty="0">
              <a:solidFill>
                <a:schemeClr val="bg2">
                  <a:lumMod val="50000"/>
                </a:schemeClr>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Insert an apostrophe in the correct place in the second and third sentences.</a:t>
            </a: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1) Singular – The girl’s shoes were brown.</a:t>
            </a: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2) Regular plural – The </a:t>
            </a:r>
            <a:r>
              <a:rPr lang="en-US" sz="2000" b="1" dirty="0">
                <a:solidFill>
                  <a:srgbClr val="FF0000"/>
                </a:solidFill>
                <a:latin typeface="Century Gothic" panose="020B0502020202020204" pitchFamily="34" charset="0"/>
              </a:rPr>
              <a:t>girls’</a:t>
            </a:r>
            <a:r>
              <a:rPr lang="en-US" sz="2000" b="1" dirty="0">
                <a:solidFill>
                  <a:schemeClr val="tx1"/>
                </a:solidFill>
                <a:latin typeface="Century Gothic" panose="020B0502020202020204" pitchFamily="34" charset="0"/>
              </a:rPr>
              <a:t> shoes were a variety of </a:t>
            </a:r>
            <a:r>
              <a:rPr lang="en-US" sz="2000" b="1" dirty="0" err="1">
                <a:solidFill>
                  <a:schemeClr val="tx1"/>
                </a:solidFill>
                <a:latin typeface="Century Gothic" panose="020B0502020202020204" pitchFamily="34" charset="0"/>
              </a:rPr>
              <a:t>colours</a:t>
            </a:r>
            <a:r>
              <a:rPr lang="en-US" sz="2000" b="1" dirty="0">
                <a:solidFill>
                  <a:schemeClr val="tx1"/>
                </a:solidFill>
                <a:latin typeface="Century Gothic" panose="020B0502020202020204" pitchFamily="34" charset="0"/>
              </a:rPr>
              <a:t>.</a:t>
            </a: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endParaRPr lang="en-US" sz="2000" b="1" dirty="0">
              <a:solidFill>
                <a:schemeClr val="tx1"/>
              </a:solidFill>
              <a:latin typeface="Century Gothic" panose="020B0502020202020204" pitchFamily="34" charset="0"/>
            </a:endParaRPr>
          </a:p>
          <a:p>
            <a:pPr lvl="0" defTabSz="685800">
              <a:defRPr/>
            </a:pPr>
            <a:r>
              <a:rPr lang="en-US" sz="2000" b="1" dirty="0">
                <a:solidFill>
                  <a:schemeClr val="tx1"/>
                </a:solidFill>
                <a:latin typeface="Century Gothic" panose="020B0502020202020204" pitchFamily="34" charset="0"/>
              </a:rPr>
              <a:t>3) Irregular plural – The </a:t>
            </a:r>
            <a:r>
              <a:rPr lang="en-US" sz="2000" b="1" dirty="0">
                <a:solidFill>
                  <a:srgbClr val="FF0000"/>
                </a:solidFill>
                <a:latin typeface="Century Gothic" panose="020B0502020202020204" pitchFamily="34" charset="0"/>
              </a:rPr>
              <a:t>children’s</a:t>
            </a:r>
            <a:r>
              <a:rPr lang="en-US" sz="2000" b="1" dirty="0">
                <a:solidFill>
                  <a:schemeClr val="tx1"/>
                </a:solidFill>
                <a:latin typeface="Century Gothic" panose="020B0502020202020204" pitchFamily="34" charset="0"/>
              </a:rPr>
              <a:t> singing voices sounded clear and sweet.</a:t>
            </a:r>
            <a:endParaRPr lang="en-GB" sz="2000" b="1" dirty="0">
              <a:solidFill>
                <a:schemeClr val="tx1"/>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spTree>
    <p:extLst>
      <p:ext uri="{BB962C8B-B14F-4D97-AF65-F5344CB8AC3E}">
        <p14:creationId xmlns:p14="http://schemas.microsoft.com/office/powerpoint/2010/main" val="145502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1</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The apostrophe has been used correctly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Our many rabbit’s hutches are taking up too much room in our garden.</a:t>
            </a: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1</a:t>
            </a:r>
          </a:p>
          <a:p>
            <a:pPr algn="ctr"/>
            <a:endParaRPr lang="en-GB"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The apostrophe has been used correctly in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Our many rabbit’s hutches are taking up too much room in our garden.</a:t>
            </a:r>
          </a:p>
          <a:p>
            <a:endParaRPr lang="en-GB" sz="2400" b="1" dirty="0">
              <a:solidFill>
                <a:schemeClr val="tx1"/>
              </a:solidFill>
              <a:latin typeface="Century Gothic" panose="020B0502020202020204" pitchFamily="34" charset="0"/>
            </a:endParaRPr>
          </a:p>
          <a:p>
            <a:r>
              <a:rPr lang="en-GB" sz="2400" b="1" dirty="0">
                <a:solidFill>
                  <a:srgbClr val="FF0000"/>
                </a:solidFill>
                <a:latin typeface="Century Gothic" panose="020B0502020202020204" pitchFamily="34" charset="0"/>
              </a:rPr>
              <a:t>False, it should be rabbits’.</a:t>
            </a: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71079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2</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correct use of the apostrophe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Our  </a:t>
            </a:r>
            <a:r>
              <a:rPr lang="en-GB" sz="2800" b="1" spc="-300" dirty="0">
                <a:solidFill>
                  <a:schemeClr val="tx1"/>
                </a:solidFill>
                <a:latin typeface="Century Gothic" panose="020B0502020202020204" pitchFamily="34" charset="0"/>
              </a:rPr>
              <a:t>__________________</a:t>
            </a:r>
            <a:r>
              <a:rPr lang="en-GB" sz="2800" b="1" dirty="0">
                <a:solidFill>
                  <a:schemeClr val="tx1"/>
                </a:solidFill>
                <a:latin typeface="Century Gothic" panose="020B0502020202020204" pitchFamily="34" charset="0"/>
              </a:rPr>
              <a:t>   cages are dirty and need to be cleaned out.</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 name="Group 1">
            <a:extLst>
              <a:ext uri="{FF2B5EF4-FFF2-40B4-BE49-F238E27FC236}">
                <a16:creationId xmlns:a16="http://schemas.microsoft.com/office/drawing/2014/main" id="{0B5D4A28-BC69-4059-9F6C-E11799A0EDE1}"/>
              </a:ext>
            </a:extLst>
          </p:cNvPr>
          <p:cNvGrpSpPr/>
          <p:nvPr/>
        </p:nvGrpSpPr>
        <p:grpSpPr>
          <a:xfrm>
            <a:off x="2367002" y="3674045"/>
            <a:ext cx="4409996" cy="736325"/>
            <a:chOff x="2115958" y="3674045"/>
            <a:chExt cx="4409996" cy="736325"/>
          </a:xfrm>
        </p:grpSpPr>
        <p:sp>
          <p:nvSpPr>
            <p:cNvPr id="6" name="Rectangle: Rounded Corners 5">
              <a:extLst>
                <a:ext uri="{FF2B5EF4-FFF2-40B4-BE49-F238E27FC236}">
                  <a16:creationId xmlns:a16="http://schemas.microsoft.com/office/drawing/2014/main" id="{215C3DDD-C162-495C-9A56-E01894441FD7}"/>
                </a:ext>
              </a:extLst>
            </p:cNvPr>
            <p:cNvSpPr/>
            <p:nvPr/>
          </p:nvSpPr>
          <p:spPr>
            <a:xfrm>
              <a:off x="2115958" y="3674045"/>
              <a:ext cx="1899720" cy="73632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budgie’s</a:t>
              </a:r>
            </a:p>
          </p:txBody>
        </p:sp>
        <p:sp>
          <p:nvSpPr>
            <p:cNvPr id="7" name="Rectangle: Rounded Corners 6">
              <a:extLst>
                <a:ext uri="{FF2B5EF4-FFF2-40B4-BE49-F238E27FC236}">
                  <a16:creationId xmlns:a16="http://schemas.microsoft.com/office/drawing/2014/main" id="{C510F65E-19FF-49FD-B953-5DAD8A081366}"/>
                </a:ext>
              </a:extLst>
            </p:cNvPr>
            <p:cNvSpPr/>
            <p:nvPr/>
          </p:nvSpPr>
          <p:spPr>
            <a:xfrm>
              <a:off x="4626234" y="3674045"/>
              <a:ext cx="1899720" cy="73632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budgies’</a:t>
              </a:r>
            </a:p>
          </p:txBody>
        </p:sp>
      </p:grpSp>
    </p:spTree>
    <p:extLst>
      <p:ext uri="{BB962C8B-B14F-4D97-AF65-F5344CB8AC3E}">
        <p14:creationId xmlns:p14="http://schemas.microsoft.com/office/powerpoint/2010/main" val="269379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u="sng" dirty="0">
                <a:solidFill>
                  <a:schemeClr val="bg2">
                    <a:lumMod val="50000"/>
                  </a:schemeClr>
                </a:solidFill>
                <a:latin typeface="Century Gothic" panose="020B0502020202020204" pitchFamily="34" charset="0"/>
              </a:rPr>
              <a:t>Varied Fluency 2</a:t>
            </a:r>
          </a:p>
          <a:p>
            <a:pPr algn="ctr"/>
            <a:endParaRPr lang="en-GB"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Choose the correct use of the apostrophe to complete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Our  </a:t>
            </a:r>
            <a:r>
              <a:rPr lang="en-GB" sz="2800" b="1" spc="-300" dirty="0">
                <a:solidFill>
                  <a:schemeClr val="tx1"/>
                </a:solidFill>
                <a:latin typeface="Century Gothic" panose="020B0502020202020204" pitchFamily="34" charset="0"/>
              </a:rPr>
              <a:t>__________________</a:t>
            </a:r>
            <a:r>
              <a:rPr lang="en-GB" sz="2800" b="1" dirty="0">
                <a:solidFill>
                  <a:schemeClr val="tx1"/>
                </a:solidFill>
                <a:latin typeface="Century Gothic" panose="020B0502020202020204" pitchFamily="34" charset="0"/>
              </a:rPr>
              <a:t>   cages are dirty and need to be cleaned out.</a:t>
            </a:r>
          </a:p>
          <a:p>
            <a:endParaRPr lang="en-GB" sz="24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 name="Group 1">
            <a:extLst>
              <a:ext uri="{FF2B5EF4-FFF2-40B4-BE49-F238E27FC236}">
                <a16:creationId xmlns:a16="http://schemas.microsoft.com/office/drawing/2014/main" id="{CBFCF26A-872D-42DA-A85E-1BEC9BBC0551}"/>
              </a:ext>
            </a:extLst>
          </p:cNvPr>
          <p:cNvGrpSpPr/>
          <p:nvPr/>
        </p:nvGrpSpPr>
        <p:grpSpPr>
          <a:xfrm>
            <a:off x="2367002" y="3674045"/>
            <a:ext cx="4409996" cy="736325"/>
            <a:chOff x="2115958" y="3674045"/>
            <a:chExt cx="4409996" cy="736325"/>
          </a:xfrm>
        </p:grpSpPr>
        <p:sp>
          <p:nvSpPr>
            <p:cNvPr id="6" name="Rectangle: Rounded Corners 5">
              <a:extLst>
                <a:ext uri="{FF2B5EF4-FFF2-40B4-BE49-F238E27FC236}">
                  <a16:creationId xmlns:a16="http://schemas.microsoft.com/office/drawing/2014/main" id="{215C3DDD-C162-495C-9A56-E01894441FD7}"/>
                </a:ext>
              </a:extLst>
            </p:cNvPr>
            <p:cNvSpPr/>
            <p:nvPr/>
          </p:nvSpPr>
          <p:spPr>
            <a:xfrm>
              <a:off x="2115958" y="3674045"/>
              <a:ext cx="1899720" cy="73632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chemeClr val="tx1"/>
                  </a:solidFill>
                  <a:latin typeface="Century Gothic" panose="020B0502020202020204" pitchFamily="34" charset="0"/>
                </a:rPr>
                <a:t>budgie’s</a:t>
              </a:r>
            </a:p>
          </p:txBody>
        </p:sp>
        <p:sp>
          <p:nvSpPr>
            <p:cNvPr id="7" name="Rectangle: Rounded Corners 6">
              <a:extLst>
                <a:ext uri="{FF2B5EF4-FFF2-40B4-BE49-F238E27FC236}">
                  <a16:creationId xmlns:a16="http://schemas.microsoft.com/office/drawing/2014/main" id="{C510F65E-19FF-49FD-B953-5DAD8A081366}"/>
                </a:ext>
              </a:extLst>
            </p:cNvPr>
            <p:cNvSpPr/>
            <p:nvPr/>
          </p:nvSpPr>
          <p:spPr>
            <a:xfrm>
              <a:off x="4626234" y="3674045"/>
              <a:ext cx="1899720" cy="736325"/>
            </a:xfrm>
            <a:prstGeom prst="round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3200" b="1" dirty="0">
                  <a:solidFill>
                    <a:srgbClr val="FF0000"/>
                  </a:solidFill>
                  <a:latin typeface="Century Gothic" panose="020B0502020202020204" pitchFamily="34" charset="0"/>
                </a:rPr>
                <a:t>budgies’</a:t>
              </a:r>
            </a:p>
          </p:txBody>
        </p:sp>
      </p:grpSp>
      <p:sp>
        <p:nvSpPr>
          <p:cNvPr id="3" name="TextBox 2">
            <a:extLst>
              <a:ext uri="{FF2B5EF4-FFF2-40B4-BE49-F238E27FC236}">
                <a16:creationId xmlns:a16="http://schemas.microsoft.com/office/drawing/2014/main" id="{06496737-2D68-409B-8F23-DEC47CC96EED}"/>
              </a:ext>
            </a:extLst>
          </p:cNvPr>
          <p:cNvSpPr txBox="1"/>
          <p:nvPr/>
        </p:nvSpPr>
        <p:spPr>
          <a:xfrm>
            <a:off x="1390097" y="2168167"/>
            <a:ext cx="2130458" cy="523220"/>
          </a:xfrm>
          <a:prstGeom prst="rect">
            <a:avLst/>
          </a:prstGeom>
          <a:noFill/>
        </p:spPr>
        <p:txBody>
          <a:bodyPr wrap="square" rtlCol="0">
            <a:spAutoFit/>
          </a:bodyPr>
          <a:lstStyle/>
          <a:p>
            <a:pPr algn="ctr"/>
            <a:r>
              <a:rPr lang="en-GB" sz="2800" b="1" dirty="0">
                <a:solidFill>
                  <a:srgbClr val="FF0000"/>
                </a:solidFill>
                <a:latin typeface="Century Gothic" panose="020B0502020202020204" pitchFamily="34" charset="0"/>
              </a:rPr>
              <a:t>budgies</a:t>
            </a:r>
            <a:r>
              <a:rPr lang="en-GB" sz="2400" b="1" dirty="0">
                <a:solidFill>
                  <a:srgbClr val="FF0000"/>
                </a:solidFill>
                <a:latin typeface="Century Gothic" panose="020B0502020202020204" pitchFamily="34" charset="0"/>
              </a:rPr>
              <a:t>’</a:t>
            </a:r>
          </a:p>
        </p:txBody>
      </p:sp>
    </p:spTree>
    <p:extLst>
      <p:ext uri="{BB962C8B-B14F-4D97-AF65-F5344CB8AC3E}">
        <p14:creationId xmlns:p14="http://schemas.microsoft.com/office/powerpoint/2010/main" val="3791692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9BE197B7-599D-4836-8F95-74632AAE73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purl.org/dc/elements/1.1/"/>
    <ds:schemaRef ds:uri="86144f90-c7b6-48d0-aae5-f5e9e48cc3df"/>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198</TotalTime>
  <Words>991</Words>
  <Application>Microsoft Office PowerPoint</Application>
  <PresentationFormat>On-screen Show (4:3)</PresentationFormat>
  <Paragraphs>241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3</cp:revision>
  <dcterms:created xsi:type="dcterms:W3CDTF">2018-03-17T10:08:43Z</dcterms:created>
  <dcterms:modified xsi:type="dcterms:W3CDTF">2019-01-10T16:11:52Z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