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327" r:id="rId3"/>
    <p:sldId id="257" r:id="rId4"/>
    <p:sldId id="259" r:id="rId5"/>
    <p:sldId id="331" r:id="rId6"/>
    <p:sldId id="262" r:id="rId7"/>
    <p:sldId id="33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7C2899-3FCF-3249-85D0-7B10AA0525C1}" v="23" dt="2021-01-10T15:35:27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th, Jonathan" userId="823bdedb-d0c3-42ad-b23d-6d1b4857e69b" providerId="ADAL" clId="{957C2899-3FCF-3249-85D0-7B10AA0525C1}"/>
    <pc:docChg chg="undo custSel mod addSld delSld modSld sldOrd">
      <pc:chgData name="Booth, Jonathan" userId="823bdedb-d0c3-42ad-b23d-6d1b4857e69b" providerId="ADAL" clId="{957C2899-3FCF-3249-85D0-7B10AA0525C1}" dt="2021-01-10T15:36:25.848" v="533" actId="403"/>
      <pc:docMkLst>
        <pc:docMk/>
      </pc:docMkLst>
      <pc:sldChg chg="addSp delSp modSp mod setBg delDesignElem">
        <pc:chgData name="Booth, Jonathan" userId="823bdedb-d0c3-42ad-b23d-6d1b4857e69b" providerId="ADAL" clId="{957C2899-3FCF-3249-85D0-7B10AA0525C1}" dt="2021-01-10T15:32:55.238" v="110" actId="1076"/>
        <pc:sldMkLst>
          <pc:docMk/>
          <pc:sldMk cId="3651338899" sldId="256"/>
        </pc:sldMkLst>
        <pc:spChg chg="mod">
          <ac:chgData name="Booth, Jonathan" userId="823bdedb-d0c3-42ad-b23d-6d1b4857e69b" providerId="ADAL" clId="{957C2899-3FCF-3249-85D0-7B10AA0525C1}" dt="2021-01-10T15:27:16.656" v="66" actId="26606"/>
          <ac:spMkLst>
            <pc:docMk/>
            <pc:sldMk cId="3651338899" sldId="256"/>
            <ac:spMk id="2" creationId="{9266A683-C80B-584E-AA41-47543918D94A}"/>
          </ac:spMkLst>
        </pc:spChg>
        <pc:spChg chg="mod">
          <ac:chgData name="Booth, Jonathan" userId="823bdedb-d0c3-42ad-b23d-6d1b4857e69b" providerId="ADAL" clId="{957C2899-3FCF-3249-85D0-7B10AA0525C1}" dt="2021-01-10T15:27:16.656" v="66" actId="26606"/>
          <ac:spMkLst>
            <pc:docMk/>
            <pc:sldMk cId="3651338899" sldId="256"/>
            <ac:spMk id="3" creationId="{454D06D2-BC37-F04C-9C8B-707B110F7D4A}"/>
          </ac:spMkLst>
        </pc:spChg>
        <pc:spChg chg="add del">
          <ac:chgData name="Booth, Jonathan" userId="823bdedb-d0c3-42ad-b23d-6d1b4857e69b" providerId="ADAL" clId="{957C2899-3FCF-3249-85D0-7B10AA0525C1}" dt="2021-01-10T15:27:16.628" v="65" actId="26606"/>
          <ac:spMkLst>
            <pc:docMk/>
            <pc:sldMk cId="3651338899" sldId="256"/>
            <ac:spMk id="8" creationId="{23962611-DFD5-4092-AAFD-559E3DFCE2C9}"/>
          </ac:spMkLst>
        </pc:spChg>
        <pc:spChg chg="add del">
          <ac:chgData name="Booth, Jonathan" userId="823bdedb-d0c3-42ad-b23d-6d1b4857e69b" providerId="ADAL" clId="{957C2899-3FCF-3249-85D0-7B10AA0525C1}" dt="2021-01-10T15:32:31.168" v="103"/>
          <ac:spMkLst>
            <pc:docMk/>
            <pc:sldMk cId="3651338899" sldId="256"/>
            <ac:spMk id="20" creationId="{A8DB9CD9-59B1-4D73-BC4C-98796A48EF9B}"/>
          </ac:spMkLst>
        </pc:spChg>
        <pc:spChg chg="add del">
          <ac:chgData name="Booth, Jonathan" userId="823bdedb-d0c3-42ad-b23d-6d1b4857e69b" providerId="ADAL" clId="{957C2899-3FCF-3249-85D0-7B10AA0525C1}" dt="2021-01-10T15:32:31.168" v="103"/>
          <ac:spMkLst>
            <pc:docMk/>
            <pc:sldMk cId="3651338899" sldId="256"/>
            <ac:spMk id="21" creationId="{8874A6A9-41FF-4E33-AFA8-F9F81436A59E}"/>
          </ac:spMkLst>
        </pc:spChg>
        <pc:grpChg chg="add del">
          <ac:chgData name="Booth, Jonathan" userId="823bdedb-d0c3-42ad-b23d-6d1b4857e69b" providerId="ADAL" clId="{957C2899-3FCF-3249-85D0-7B10AA0525C1}" dt="2021-01-10T15:32:31.168" v="103"/>
          <ac:grpSpMkLst>
            <pc:docMk/>
            <pc:sldMk cId="3651338899" sldId="256"/>
            <ac:grpSpMk id="12" creationId="{721D730E-1F97-4071-B143-B05E6D2599BC}"/>
          </ac:grpSpMkLst>
        </pc:grpChg>
        <pc:picChg chg="add del">
          <ac:chgData name="Booth, Jonathan" userId="823bdedb-d0c3-42ad-b23d-6d1b4857e69b" providerId="ADAL" clId="{957C2899-3FCF-3249-85D0-7B10AA0525C1}" dt="2021-01-10T15:27:16.628" v="65" actId="26606"/>
          <ac:picMkLst>
            <pc:docMk/>
            <pc:sldMk cId="3651338899" sldId="256"/>
            <ac:picMk id="10" creationId="{2270F1FA-0425-408F-9861-80BF5AFB276D}"/>
          </ac:picMkLst>
        </pc:picChg>
        <pc:picChg chg="add mod">
          <ac:chgData name="Booth, Jonathan" userId="823bdedb-d0c3-42ad-b23d-6d1b4857e69b" providerId="ADAL" clId="{957C2899-3FCF-3249-85D0-7B10AA0525C1}" dt="2021-01-10T15:32:55.238" v="110" actId="1076"/>
          <ac:picMkLst>
            <pc:docMk/>
            <pc:sldMk cId="3651338899" sldId="256"/>
            <ac:picMk id="22" creationId="{A64D837E-D500-0645-99D5-C2A62DFBFD98}"/>
          </ac:picMkLst>
        </pc:picChg>
      </pc:sldChg>
      <pc:sldChg chg="modSp add ord">
        <pc:chgData name="Booth, Jonathan" userId="823bdedb-d0c3-42ad-b23d-6d1b4857e69b" providerId="ADAL" clId="{957C2899-3FCF-3249-85D0-7B10AA0525C1}" dt="2021-01-10T15:33:52.886" v="145" actId="1076"/>
        <pc:sldMkLst>
          <pc:docMk/>
          <pc:sldMk cId="928443509" sldId="257"/>
        </pc:sldMkLst>
        <pc:picChg chg="mod">
          <ac:chgData name="Booth, Jonathan" userId="823bdedb-d0c3-42ad-b23d-6d1b4857e69b" providerId="ADAL" clId="{957C2899-3FCF-3249-85D0-7B10AA0525C1}" dt="2021-01-10T15:33:52.886" v="145" actId="1076"/>
          <ac:picMkLst>
            <pc:docMk/>
            <pc:sldMk cId="928443509" sldId="257"/>
            <ac:picMk id="4" creationId="{53508E62-2B38-4A43-B8C1-E51772D72D5A}"/>
          </ac:picMkLst>
        </pc:picChg>
      </pc:sldChg>
      <pc:sldChg chg="del">
        <pc:chgData name="Booth, Jonathan" userId="823bdedb-d0c3-42ad-b23d-6d1b4857e69b" providerId="ADAL" clId="{957C2899-3FCF-3249-85D0-7B10AA0525C1}" dt="2021-01-10T15:32:16.277" v="99" actId="2696"/>
        <pc:sldMkLst>
          <pc:docMk/>
          <pc:sldMk cId="2540728096" sldId="257"/>
        </pc:sldMkLst>
      </pc:sldChg>
      <pc:sldChg chg="add del">
        <pc:chgData name="Booth, Jonathan" userId="823bdedb-d0c3-42ad-b23d-6d1b4857e69b" providerId="ADAL" clId="{957C2899-3FCF-3249-85D0-7B10AA0525C1}" dt="2021-01-10T15:33:46.441" v="142"/>
        <pc:sldMkLst>
          <pc:docMk/>
          <pc:sldMk cId="4116203137" sldId="257"/>
        </pc:sldMkLst>
      </pc:sldChg>
      <pc:sldChg chg="add ord">
        <pc:chgData name="Booth, Jonathan" userId="823bdedb-d0c3-42ad-b23d-6d1b4857e69b" providerId="ADAL" clId="{957C2899-3FCF-3249-85D0-7B10AA0525C1}" dt="2021-01-10T15:33:26.361" v="140" actId="20578"/>
        <pc:sldMkLst>
          <pc:docMk/>
          <pc:sldMk cId="3326711560" sldId="259"/>
        </pc:sldMkLst>
      </pc:sldChg>
      <pc:sldChg chg="add del">
        <pc:chgData name="Booth, Jonathan" userId="823bdedb-d0c3-42ad-b23d-6d1b4857e69b" providerId="ADAL" clId="{957C2899-3FCF-3249-85D0-7B10AA0525C1}" dt="2021-01-10T15:32:07.418" v="97"/>
        <pc:sldMkLst>
          <pc:docMk/>
          <pc:sldMk cId="3773553878" sldId="259"/>
        </pc:sldMkLst>
      </pc:sldChg>
      <pc:sldChg chg="add del">
        <pc:chgData name="Booth, Jonathan" userId="823bdedb-d0c3-42ad-b23d-6d1b4857e69b" providerId="ADAL" clId="{957C2899-3FCF-3249-85D0-7B10AA0525C1}" dt="2021-01-10T15:32:07.418" v="97"/>
        <pc:sldMkLst>
          <pc:docMk/>
          <pc:sldMk cId="932322801" sldId="262"/>
        </pc:sldMkLst>
      </pc:sldChg>
      <pc:sldChg chg="addSp delSp modSp add mod">
        <pc:chgData name="Booth, Jonathan" userId="823bdedb-d0c3-42ad-b23d-6d1b4857e69b" providerId="ADAL" clId="{957C2899-3FCF-3249-85D0-7B10AA0525C1}" dt="2021-01-10T15:35:29.561" v="470" actId="20577"/>
        <pc:sldMkLst>
          <pc:docMk/>
          <pc:sldMk cId="1904983632" sldId="262"/>
        </pc:sldMkLst>
        <pc:spChg chg="add mod">
          <ac:chgData name="Booth, Jonathan" userId="823bdedb-d0c3-42ad-b23d-6d1b4857e69b" providerId="ADAL" clId="{957C2899-3FCF-3249-85D0-7B10AA0525C1}" dt="2021-01-10T15:35:29.561" v="470" actId="20577"/>
          <ac:spMkLst>
            <pc:docMk/>
            <pc:sldMk cId="1904983632" sldId="262"/>
            <ac:spMk id="2" creationId="{9D5179B0-5EE7-2E44-8C10-E41FDBE7AB59}"/>
          </ac:spMkLst>
        </pc:spChg>
        <pc:picChg chg="del">
          <ac:chgData name="Booth, Jonathan" userId="823bdedb-d0c3-42ad-b23d-6d1b4857e69b" providerId="ADAL" clId="{957C2899-3FCF-3249-85D0-7B10AA0525C1}" dt="2021-01-10T15:35:23.362" v="453" actId="478"/>
          <ac:picMkLst>
            <pc:docMk/>
            <pc:sldMk cId="1904983632" sldId="262"/>
            <ac:picMk id="10" creationId="{C1B87F21-2F98-4987-A4DF-531255A00A34}"/>
          </ac:picMkLst>
        </pc:picChg>
      </pc:sldChg>
      <pc:sldChg chg="delSp add mod">
        <pc:chgData name="Booth, Jonathan" userId="823bdedb-d0c3-42ad-b23d-6d1b4857e69b" providerId="ADAL" clId="{957C2899-3FCF-3249-85D0-7B10AA0525C1}" dt="2021-01-10T15:35:48.158" v="471" actId="478"/>
        <pc:sldMkLst>
          <pc:docMk/>
          <pc:sldMk cId="1895250089" sldId="263"/>
        </pc:sldMkLst>
        <pc:picChg chg="del">
          <ac:chgData name="Booth, Jonathan" userId="823bdedb-d0c3-42ad-b23d-6d1b4857e69b" providerId="ADAL" clId="{957C2899-3FCF-3249-85D0-7B10AA0525C1}" dt="2021-01-10T15:35:48.158" v="471" actId="478"/>
          <ac:picMkLst>
            <pc:docMk/>
            <pc:sldMk cId="1895250089" sldId="263"/>
            <ac:picMk id="5" creationId="{FB9BFF9A-92F8-48A5-918D-34D35D0B6BC4}"/>
          </ac:picMkLst>
        </pc:picChg>
      </pc:sldChg>
      <pc:sldChg chg="add del">
        <pc:chgData name="Booth, Jonathan" userId="823bdedb-d0c3-42ad-b23d-6d1b4857e69b" providerId="ADAL" clId="{957C2899-3FCF-3249-85D0-7B10AA0525C1}" dt="2021-01-10T15:32:07.418" v="97"/>
        <pc:sldMkLst>
          <pc:docMk/>
          <pc:sldMk cId="3122228678" sldId="263"/>
        </pc:sldMkLst>
      </pc:sldChg>
      <pc:sldChg chg="modSp del mod ord">
        <pc:chgData name="Booth, Jonathan" userId="823bdedb-d0c3-42ad-b23d-6d1b4857e69b" providerId="ADAL" clId="{957C2899-3FCF-3249-85D0-7B10AA0525C1}" dt="2021-01-10T15:30:58.843" v="89" actId="2696"/>
        <pc:sldMkLst>
          <pc:docMk/>
          <pc:sldMk cId="141971040" sldId="326"/>
        </pc:sldMkLst>
        <pc:spChg chg="mod">
          <ac:chgData name="Booth, Jonathan" userId="823bdedb-d0c3-42ad-b23d-6d1b4857e69b" providerId="ADAL" clId="{957C2899-3FCF-3249-85D0-7B10AA0525C1}" dt="2021-01-10T15:29:57.295" v="79" actId="21"/>
          <ac:spMkLst>
            <pc:docMk/>
            <pc:sldMk cId="141971040" sldId="326"/>
            <ac:spMk id="3" creationId="{3A456979-DA6B-3B45-8B9B-7E6AC230AED6}"/>
          </ac:spMkLst>
        </pc:spChg>
        <pc:picChg chg="mod">
          <ac:chgData name="Booth, Jonathan" userId="823bdedb-d0c3-42ad-b23d-6d1b4857e69b" providerId="ADAL" clId="{957C2899-3FCF-3249-85D0-7B10AA0525C1}" dt="2021-01-10T15:29:24.096" v="70" actId="1076"/>
          <ac:picMkLst>
            <pc:docMk/>
            <pc:sldMk cId="141971040" sldId="326"/>
            <ac:picMk id="5122" creationId="{07516F82-92F2-6A46-A364-8CE45C1AAA6E}"/>
          </ac:picMkLst>
        </pc:picChg>
      </pc:sldChg>
      <pc:sldChg chg="addSp delSp modSp new mod setBg delDesignElem">
        <pc:chgData name="Booth, Jonathan" userId="823bdedb-d0c3-42ad-b23d-6d1b4857e69b" providerId="ADAL" clId="{957C2899-3FCF-3249-85D0-7B10AA0525C1}" dt="2021-01-10T15:33:23.173" v="139" actId="1076"/>
        <pc:sldMkLst>
          <pc:docMk/>
          <pc:sldMk cId="596693787" sldId="327"/>
        </pc:sldMkLst>
        <pc:spChg chg="del mod">
          <ac:chgData name="Booth, Jonathan" userId="823bdedb-d0c3-42ad-b23d-6d1b4857e69b" providerId="ADAL" clId="{957C2899-3FCF-3249-85D0-7B10AA0525C1}" dt="2021-01-10T15:30:10.123" v="81" actId="478"/>
          <ac:spMkLst>
            <pc:docMk/>
            <pc:sldMk cId="596693787" sldId="327"/>
            <ac:spMk id="2" creationId="{84A5361D-60A0-2147-BD8B-1F79BBCE1E9B}"/>
          </ac:spMkLst>
        </pc:spChg>
        <pc:spChg chg="del">
          <ac:chgData name="Booth, Jonathan" userId="823bdedb-d0c3-42ad-b23d-6d1b4857e69b" providerId="ADAL" clId="{957C2899-3FCF-3249-85D0-7B10AA0525C1}" dt="2021-01-10T15:29:51.920" v="76" actId="26606"/>
          <ac:spMkLst>
            <pc:docMk/>
            <pc:sldMk cId="596693787" sldId="327"/>
            <ac:spMk id="3" creationId="{2680675E-817A-E14E-A131-B89BAFF9FCCD}"/>
          </ac:spMkLst>
        </pc:spChg>
        <pc:spChg chg="add del">
          <ac:chgData name="Booth, Jonathan" userId="823bdedb-d0c3-42ad-b23d-6d1b4857e69b" providerId="ADAL" clId="{957C2899-3FCF-3249-85D0-7B10AA0525C1}" dt="2021-01-10T15:32:31.168" v="103"/>
          <ac:spMkLst>
            <pc:docMk/>
            <pc:sldMk cId="596693787" sldId="327"/>
            <ac:spMk id="8" creationId="{54A6836E-C603-43CB-9DA7-89D8E3FA3838}"/>
          </ac:spMkLst>
        </pc:spChg>
        <pc:spChg chg="add del">
          <ac:chgData name="Booth, Jonathan" userId="823bdedb-d0c3-42ad-b23d-6d1b4857e69b" providerId="ADAL" clId="{957C2899-3FCF-3249-85D0-7B10AA0525C1}" dt="2021-01-10T15:32:31.168" v="103"/>
          <ac:spMkLst>
            <pc:docMk/>
            <pc:sldMk cId="596693787" sldId="327"/>
            <ac:spMk id="10" creationId="{296007DD-F9BF-4F0F-B8C6-C514B2841971}"/>
          </ac:spMkLst>
        </pc:spChg>
        <pc:spChg chg="add mod">
          <ac:chgData name="Booth, Jonathan" userId="823bdedb-d0c3-42ad-b23d-6d1b4857e69b" providerId="ADAL" clId="{957C2899-3FCF-3249-85D0-7B10AA0525C1}" dt="2021-01-10T15:32:38.120" v="105" actId="1076"/>
          <ac:spMkLst>
            <pc:docMk/>
            <pc:sldMk cId="596693787" sldId="327"/>
            <ac:spMk id="17" creationId="{C2287B07-1644-6548-85BF-F0DC19A167F2}"/>
          </ac:spMkLst>
        </pc:spChg>
        <pc:spChg chg="add mod">
          <ac:chgData name="Booth, Jonathan" userId="823bdedb-d0c3-42ad-b23d-6d1b4857e69b" providerId="ADAL" clId="{957C2899-3FCF-3249-85D0-7B10AA0525C1}" dt="2021-01-10T15:33:21.230" v="138" actId="1076"/>
          <ac:spMkLst>
            <pc:docMk/>
            <pc:sldMk cId="596693787" sldId="327"/>
            <ac:spMk id="23" creationId="{26789DA7-29B0-2340-847A-8A0458573C86}"/>
          </ac:spMkLst>
        </pc:spChg>
        <pc:grpChg chg="add del">
          <ac:chgData name="Booth, Jonathan" userId="823bdedb-d0c3-42ad-b23d-6d1b4857e69b" providerId="ADAL" clId="{957C2899-3FCF-3249-85D0-7B10AA0525C1}" dt="2021-01-10T15:32:31.168" v="103"/>
          <ac:grpSpMkLst>
            <pc:docMk/>
            <pc:sldMk cId="596693787" sldId="327"/>
            <ac:grpSpMk id="12" creationId="{8A0FAFCA-5C96-453B-83B7-A9AEF7F18960}"/>
          </ac:grpSpMkLst>
        </pc:grpChg>
        <pc:grpChg chg="add del">
          <ac:chgData name="Booth, Jonathan" userId="823bdedb-d0c3-42ad-b23d-6d1b4857e69b" providerId="ADAL" clId="{957C2899-3FCF-3249-85D0-7B10AA0525C1}" dt="2021-01-10T15:32:31.168" v="103"/>
          <ac:grpSpMkLst>
            <pc:docMk/>
            <pc:sldMk cId="596693787" sldId="327"/>
            <ac:grpSpMk id="18" creationId="{CD0398DD-AD75-4E2B-A3C6-35073082A8B4}"/>
          </ac:grpSpMkLst>
        </pc:grpChg>
        <pc:picChg chg="add mod">
          <ac:chgData name="Booth, Jonathan" userId="823bdedb-d0c3-42ad-b23d-6d1b4857e69b" providerId="ADAL" clId="{957C2899-3FCF-3249-85D0-7B10AA0525C1}" dt="2021-01-10T15:33:23.173" v="139" actId="1076"/>
          <ac:picMkLst>
            <pc:docMk/>
            <pc:sldMk cId="596693787" sldId="327"/>
            <ac:picMk id="24" creationId="{1DF7ECFC-1042-E142-A714-EA1C51F5BAF6}"/>
          </ac:picMkLst>
        </pc:picChg>
      </pc:sldChg>
      <pc:sldChg chg="new del">
        <pc:chgData name="Booth, Jonathan" userId="823bdedb-d0c3-42ad-b23d-6d1b4857e69b" providerId="ADAL" clId="{957C2899-3FCF-3249-85D0-7B10AA0525C1}" dt="2021-01-10T15:31:13.007" v="92" actId="2696"/>
        <pc:sldMkLst>
          <pc:docMk/>
          <pc:sldMk cId="2726607017" sldId="328"/>
        </pc:sldMkLst>
      </pc:sldChg>
      <pc:sldChg chg="addSp delSp modSp new mod ord setBg delDesignElem">
        <pc:chgData name="Booth, Jonathan" userId="823bdedb-d0c3-42ad-b23d-6d1b4857e69b" providerId="ADAL" clId="{957C2899-3FCF-3249-85D0-7B10AA0525C1}" dt="2021-01-10T15:34:02.296" v="167" actId="20578"/>
        <pc:sldMkLst>
          <pc:docMk/>
          <pc:sldMk cId="3245798163" sldId="329"/>
        </pc:sldMkLst>
        <pc:spChg chg="mod">
          <ac:chgData name="Booth, Jonathan" userId="823bdedb-d0c3-42ad-b23d-6d1b4857e69b" providerId="ADAL" clId="{957C2899-3FCF-3249-85D0-7B10AA0525C1}" dt="2021-01-10T15:34:00.394" v="166" actId="20577"/>
          <ac:spMkLst>
            <pc:docMk/>
            <pc:sldMk cId="3245798163" sldId="329"/>
            <ac:spMk id="2" creationId="{B7A5E825-6467-D84D-9E74-29E434CC804A}"/>
          </ac:spMkLst>
        </pc:spChg>
        <pc:spChg chg="mod">
          <ac:chgData name="Booth, Jonathan" userId="823bdedb-d0c3-42ad-b23d-6d1b4857e69b" providerId="ADAL" clId="{957C2899-3FCF-3249-85D0-7B10AA0525C1}" dt="2021-01-10T15:31:44.576" v="95" actId="26606"/>
          <ac:spMkLst>
            <pc:docMk/>
            <pc:sldMk cId="3245798163" sldId="329"/>
            <ac:spMk id="3" creationId="{B81A9F7E-2D7B-844C-9942-CE3495EA67BE}"/>
          </ac:spMkLst>
        </pc:spChg>
        <pc:spChg chg="mod">
          <ac:chgData name="Booth, Jonathan" userId="823bdedb-d0c3-42ad-b23d-6d1b4857e69b" providerId="ADAL" clId="{957C2899-3FCF-3249-85D0-7B10AA0525C1}" dt="2021-01-10T15:31:44.576" v="95" actId="26606"/>
          <ac:spMkLst>
            <pc:docMk/>
            <pc:sldMk cId="3245798163" sldId="329"/>
            <ac:spMk id="4" creationId="{7458D7CB-BBEC-5445-8BB1-60FE19F7EBBD}"/>
          </ac:spMkLst>
        </pc:spChg>
        <pc:spChg chg="add del">
          <ac:chgData name="Booth, Jonathan" userId="823bdedb-d0c3-42ad-b23d-6d1b4857e69b" providerId="ADAL" clId="{957C2899-3FCF-3249-85D0-7B10AA0525C1}" dt="2021-01-10T15:31:44.566" v="94" actId="26606"/>
          <ac:spMkLst>
            <pc:docMk/>
            <pc:sldMk cId="3245798163" sldId="329"/>
            <ac:spMk id="9" creationId="{4FFBEE45-F140-49D5-85EA-C78C24340B23}"/>
          </ac:spMkLst>
        </pc:spChg>
        <pc:spChg chg="add del">
          <ac:chgData name="Booth, Jonathan" userId="823bdedb-d0c3-42ad-b23d-6d1b4857e69b" providerId="ADAL" clId="{957C2899-3FCF-3249-85D0-7B10AA0525C1}" dt="2021-01-10T15:32:31.168" v="103"/>
          <ac:spMkLst>
            <pc:docMk/>
            <pc:sldMk cId="3245798163" sldId="329"/>
            <ac:spMk id="11" creationId="{B36F400F-DF28-43BC-8D8E-4929793B392A}"/>
          </ac:spMkLst>
        </pc:spChg>
      </pc:sldChg>
      <pc:sldChg chg="add del">
        <pc:chgData name="Booth, Jonathan" userId="823bdedb-d0c3-42ad-b23d-6d1b4857e69b" providerId="ADAL" clId="{957C2899-3FCF-3249-85D0-7B10AA0525C1}" dt="2021-01-10T15:32:07.418" v="97"/>
        <pc:sldMkLst>
          <pc:docMk/>
          <pc:sldMk cId="2882050406" sldId="330"/>
        </pc:sldMkLst>
      </pc:sldChg>
      <pc:sldChg chg="add del">
        <pc:chgData name="Booth, Jonathan" userId="823bdedb-d0c3-42ad-b23d-6d1b4857e69b" providerId="ADAL" clId="{957C2899-3FCF-3249-85D0-7B10AA0525C1}" dt="2021-01-10T15:36:05.095" v="483" actId="2696"/>
        <pc:sldMkLst>
          <pc:docMk/>
          <pc:sldMk cId="4109212388" sldId="330"/>
        </pc:sldMkLst>
      </pc:sldChg>
      <pc:sldChg chg="modSp new del mod">
        <pc:chgData name="Booth, Jonathan" userId="823bdedb-d0c3-42ad-b23d-6d1b4857e69b" providerId="ADAL" clId="{957C2899-3FCF-3249-85D0-7B10AA0525C1}" dt="2021-01-10T15:34:14.161" v="197" actId="2696"/>
        <pc:sldMkLst>
          <pc:docMk/>
          <pc:sldMk cId="817763459" sldId="331"/>
        </pc:sldMkLst>
        <pc:spChg chg="mod">
          <ac:chgData name="Booth, Jonathan" userId="823bdedb-d0c3-42ad-b23d-6d1b4857e69b" providerId="ADAL" clId="{957C2899-3FCF-3249-85D0-7B10AA0525C1}" dt="2021-01-10T15:34:07.840" v="196" actId="20577"/>
          <ac:spMkLst>
            <pc:docMk/>
            <pc:sldMk cId="817763459" sldId="331"/>
            <ac:spMk id="2" creationId="{DB0837AC-C2CF-6E4C-B387-F40A5B5879F0}"/>
          </ac:spMkLst>
        </pc:spChg>
      </pc:sldChg>
      <pc:sldChg chg="modSp new mod ord">
        <pc:chgData name="Booth, Jonathan" userId="823bdedb-d0c3-42ad-b23d-6d1b4857e69b" providerId="ADAL" clId="{957C2899-3FCF-3249-85D0-7B10AA0525C1}" dt="2021-01-10T15:36:01.297" v="482" actId="20577"/>
        <pc:sldMkLst>
          <pc:docMk/>
          <pc:sldMk cId="2452251847" sldId="331"/>
        </pc:sldMkLst>
        <pc:spChg chg="mod">
          <ac:chgData name="Booth, Jonathan" userId="823bdedb-d0c3-42ad-b23d-6d1b4857e69b" providerId="ADAL" clId="{957C2899-3FCF-3249-85D0-7B10AA0525C1}" dt="2021-01-10T15:34:34.200" v="236" actId="20577"/>
          <ac:spMkLst>
            <pc:docMk/>
            <pc:sldMk cId="2452251847" sldId="331"/>
            <ac:spMk id="2" creationId="{742DFBA5-8E63-C349-AAA8-5A44E25A02CF}"/>
          </ac:spMkLst>
        </pc:spChg>
        <pc:spChg chg="mod">
          <ac:chgData name="Booth, Jonathan" userId="823bdedb-d0c3-42ad-b23d-6d1b4857e69b" providerId="ADAL" clId="{957C2899-3FCF-3249-85D0-7B10AA0525C1}" dt="2021-01-10T15:36:01.297" v="482" actId="20577"/>
          <ac:spMkLst>
            <pc:docMk/>
            <pc:sldMk cId="2452251847" sldId="331"/>
            <ac:spMk id="3" creationId="{EAFF8C1F-5CE1-4A47-8D29-4B7D7745EF91}"/>
          </ac:spMkLst>
        </pc:spChg>
      </pc:sldChg>
      <pc:sldChg chg="modSp new mod">
        <pc:chgData name="Booth, Jonathan" userId="823bdedb-d0c3-42ad-b23d-6d1b4857e69b" providerId="ADAL" clId="{957C2899-3FCF-3249-85D0-7B10AA0525C1}" dt="2021-01-10T15:36:25.848" v="533" actId="403"/>
        <pc:sldMkLst>
          <pc:docMk/>
          <pc:sldMk cId="1430785474" sldId="332"/>
        </pc:sldMkLst>
        <pc:spChg chg="mod">
          <ac:chgData name="Booth, Jonathan" userId="823bdedb-d0c3-42ad-b23d-6d1b4857e69b" providerId="ADAL" clId="{957C2899-3FCF-3249-85D0-7B10AA0525C1}" dt="2021-01-10T15:36:16.902" v="510" actId="20577"/>
          <ac:spMkLst>
            <pc:docMk/>
            <pc:sldMk cId="1430785474" sldId="332"/>
            <ac:spMk id="2" creationId="{454D8241-FD28-3142-8592-E04C1C46CCC0}"/>
          </ac:spMkLst>
        </pc:spChg>
        <pc:spChg chg="mod">
          <ac:chgData name="Booth, Jonathan" userId="823bdedb-d0c3-42ad-b23d-6d1b4857e69b" providerId="ADAL" clId="{957C2899-3FCF-3249-85D0-7B10AA0525C1}" dt="2021-01-10T15:36:25.848" v="533" actId="403"/>
          <ac:spMkLst>
            <pc:docMk/>
            <pc:sldMk cId="1430785474" sldId="332"/>
            <ac:spMk id="3" creationId="{7D4C4E46-654F-5041-AA94-F787033DA6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D34E-B136-5C4B-911D-0C1FC034E1C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215D-D2BB-6C48-BB76-83472465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15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D34E-B136-5C4B-911D-0C1FC034E1C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215D-D2BB-6C48-BB76-83472465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5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D34E-B136-5C4B-911D-0C1FC034E1C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215D-D2BB-6C48-BB76-83472465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6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D34E-B136-5C4B-911D-0C1FC034E1C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215D-D2BB-6C48-BB76-83472465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D34E-B136-5C4B-911D-0C1FC034E1C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215D-D2BB-6C48-BB76-83472465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3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D34E-B136-5C4B-911D-0C1FC034E1C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215D-D2BB-6C48-BB76-83472465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0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D34E-B136-5C4B-911D-0C1FC034E1C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215D-D2BB-6C48-BB76-8347246564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2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D34E-B136-5C4B-911D-0C1FC034E1C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215D-D2BB-6C48-BB76-83472465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6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D34E-B136-5C4B-911D-0C1FC034E1C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215D-D2BB-6C48-BB76-83472465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D34E-B136-5C4B-911D-0C1FC034E1C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215D-D2BB-6C48-BB76-83472465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3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4A5D34E-B136-5C4B-911D-0C1FC034E1C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215D-D2BB-6C48-BB76-83472465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5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4A5D34E-B136-5C4B-911D-0C1FC034E1C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4F6215D-D2BB-6C48-BB76-834724656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asisacademysouthbank.org/uploaded/South_Bank/Curriculum/Student_Learning/Online_Library/KS3/Classics/The_Lion,_the_Witch_and_the_Wardrobe_by_C.S._Lewis.pdf" TargetMode="External"/><Relationship Id="rId2" Type="http://schemas.openxmlformats.org/officeDocument/2006/relationships/hyperlink" Target="https://www.youtube.com/watch?v=d1kXjiqjGs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6A683-C80B-584E-AA41-47543918D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</a:rPr>
              <a:t>English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D06D2-BC37-F04C-9C8B-707B110F7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Wednesday 13</a:t>
            </a:r>
            <a:r>
              <a:rPr lang="en-US" baseline="30000">
                <a:solidFill>
                  <a:schemeClr val="tx2"/>
                </a:solidFill>
              </a:rPr>
              <a:t>th</a:t>
            </a:r>
            <a:r>
              <a:rPr lang="en-US">
                <a:solidFill>
                  <a:schemeClr val="tx2"/>
                </a:solidFill>
              </a:rPr>
              <a:t> January 2021</a:t>
            </a:r>
          </a:p>
        </p:txBody>
      </p:sp>
      <p:pic>
        <p:nvPicPr>
          <p:cNvPr id="22" name="Picture 2" descr="Chronicles Of Narnia: The Lion, The Witch, And The Wardrobe, The Review |  Movie - Empire">
            <a:extLst>
              <a:ext uri="{FF2B5EF4-FFF2-40B4-BE49-F238E27FC236}">
                <a16:creationId xmlns:a16="http://schemas.microsoft.com/office/drawing/2014/main" id="{A64D837E-D500-0645-99D5-C2A62DFBF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301" y="4583560"/>
            <a:ext cx="3733397" cy="209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33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C2287B07-1644-6548-85BF-F0DC19A167F2}"/>
              </a:ext>
            </a:extLst>
          </p:cNvPr>
          <p:cNvSpPr txBox="1">
            <a:spLocks/>
          </p:cNvSpPr>
          <p:nvPr/>
        </p:nvSpPr>
        <p:spPr>
          <a:xfrm>
            <a:off x="990600" y="63931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/>
              <a:t>Keeping up to date with the book!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26789DA7-29B0-2340-847A-8A0458573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223" y="2062127"/>
            <a:ext cx="7729728" cy="4249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By the end of today, please make sure you’ve read the whole of Chapter 5! (We have to finish up to Chapter 7 by the end of the week!)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https://www.youtube.com/watch?v=d1kXjiqjGs8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Audiobook version</a:t>
            </a: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https://www.oasisacademysouthbank.org/uploaded/South_Bank/Curriculum/Student_Learning/Online_Library/KS3/Classics/The_Lion,_the_Witch_and_the_Wardrobe_by_C.S._Lewis.pdf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Here’s a better book version (it has links to each chapter!)</a:t>
            </a:r>
          </a:p>
        </p:txBody>
      </p:sp>
      <p:pic>
        <p:nvPicPr>
          <p:cNvPr id="24" name="Picture 2" descr="The Lion, the Witch and the Wardrobe by C.S. Lewis | Waterstones">
            <a:extLst>
              <a:ext uri="{FF2B5EF4-FFF2-40B4-BE49-F238E27FC236}">
                <a16:creationId xmlns:a16="http://schemas.microsoft.com/office/drawing/2014/main" id="{1DF7ECFC-1042-E142-A714-EA1C51F5B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010" y="2371295"/>
            <a:ext cx="2378590" cy="363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69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D699-05EC-FC45-B063-96DCDE04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we do yesterday?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DA763-F56C-8948-BDFF-1FE428B78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336" y="2638044"/>
            <a:ext cx="7016002" cy="31019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Yay,  Tapestry worked today!!</a:t>
            </a:r>
          </a:p>
          <a:p>
            <a:r>
              <a:rPr lang="en-US" dirty="0" smtClean="0"/>
              <a:t>From what I saw, you’ve really got into the character of Edmund well.</a:t>
            </a:r>
          </a:p>
          <a:p>
            <a:r>
              <a:rPr lang="en-US" dirty="0" smtClean="0"/>
              <a:t>I was pleasantly surprised because I expected tense issues but you seemed to get it right!!</a:t>
            </a:r>
            <a:endParaRPr lang="en-US" dirty="0" smtClean="0"/>
          </a:p>
          <a:p>
            <a:r>
              <a:rPr lang="en-US" dirty="0" smtClean="0"/>
              <a:t>Make sure that your paragraphs are a good length (four or five sentences is fine!)</a:t>
            </a:r>
          </a:p>
          <a:p>
            <a:r>
              <a:rPr lang="en-US" dirty="0" smtClean="0"/>
              <a:t>General spelling was a bit of an issue for those in school so it might be worth a look! I saw some very silly errors here like –t instead of –</a:t>
            </a:r>
            <a:r>
              <a:rPr lang="en-US" dirty="0" err="1" smtClean="0"/>
              <a:t>ed</a:t>
            </a:r>
            <a:r>
              <a:rPr lang="en-US" dirty="0" smtClean="0"/>
              <a:t> for past tense verbs ‘I </a:t>
            </a:r>
            <a:r>
              <a:rPr lang="en-US" dirty="0" err="1" smtClean="0"/>
              <a:t>turnt</a:t>
            </a:r>
            <a:r>
              <a:rPr lang="en-US" dirty="0" smtClean="0"/>
              <a:t> around’ and other things similar to that – please check CAREFULLY!</a:t>
            </a:r>
            <a:endParaRPr lang="en-US" dirty="0"/>
          </a:p>
        </p:txBody>
      </p:sp>
      <p:pic>
        <p:nvPicPr>
          <p:cNvPr id="4" name="Picture 2" descr="CBC.ca - Program Guide - Programs">
            <a:extLst>
              <a:ext uri="{FF2B5EF4-FFF2-40B4-BE49-F238E27FC236}">
                <a16:creationId xmlns:a16="http://schemas.microsoft.com/office/drawing/2014/main" id="{53508E62-2B38-4A43-B8C1-E51772D72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813" y="5177481"/>
            <a:ext cx="1967345" cy="147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quality content">
            <a:extLst>
              <a:ext uri="{FF2B5EF4-FFF2-40B4-BE49-F238E27FC236}">
                <a16:creationId xmlns:a16="http://schemas.microsoft.com/office/drawing/2014/main" id="{B7D198E0-8215-B348-896A-FD8E11D0F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338" y="2347440"/>
            <a:ext cx="2830041" cy="283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44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E99772C-83C4-40C8-AE18-5119D9E1F153}"/>
              </a:ext>
            </a:extLst>
          </p:cNvPr>
          <p:cNvSpPr txBox="1"/>
          <p:nvPr/>
        </p:nvSpPr>
        <p:spPr>
          <a:xfrm>
            <a:off x="141902" y="0"/>
            <a:ext cx="11908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B050"/>
                </a:solidFill>
              </a:rPr>
              <a:t>Well done on completing your diary entry yesterday! </a:t>
            </a:r>
          </a:p>
          <a:p>
            <a:pPr algn="ctr"/>
            <a:r>
              <a:rPr lang="en-GB" sz="2000" dirty="0"/>
              <a:t>Our first task for today’s lesson is to re-read our work and </a:t>
            </a:r>
            <a:r>
              <a:rPr lang="en-GB" sz="2000" b="1" u="sng" dirty="0"/>
              <a:t>edit</a:t>
            </a:r>
            <a:r>
              <a:rPr lang="en-GB" sz="2000" dirty="0"/>
              <a:t>! We would normally use our purple polishing pen but you can use your pencil! Here are some suggestions of things to look out for when proofreading your work: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1CD5AE-3F4E-4BD5-9C89-7A86375A0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252" y="1302960"/>
            <a:ext cx="8963024" cy="502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1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DFBA5-8E63-C349-AAA8-5A44E25A0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Now, we’re going to start our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F8C1F-5CE1-4A47-8D29-4B7D7745E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335" y="2647983"/>
            <a:ext cx="8821177" cy="3514278"/>
          </a:xfrm>
        </p:spPr>
        <p:txBody>
          <a:bodyPr/>
          <a:lstStyle/>
          <a:p>
            <a:r>
              <a:rPr lang="en-US" dirty="0"/>
              <a:t>We’re only going to do one or two sentences maximum ok! We’ll do more tomorrow!!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Wednesday 12</a:t>
            </a:r>
            <a:r>
              <a:rPr lang="en-US" u="sng" baseline="30000" dirty="0"/>
              <a:t>th</a:t>
            </a:r>
            <a:r>
              <a:rPr lang="en-US" u="sng" dirty="0"/>
              <a:t> January 2021</a:t>
            </a:r>
            <a:br>
              <a:rPr lang="en-US" u="sng" dirty="0"/>
            </a:br>
            <a:r>
              <a:rPr lang="en-US" u="sng" dirty="0"/>
              <a:t>WALT: Edit and review our work, considering noun phrase usage</a:t>
            </a:r>
          </a:p>
        </p:txBody>
      </p:sp>
    </p:spTree>
    <p:extLst>
      <p:ext uri="{BB962C8B-B14F-4D97-AF65-F5344CB8AC3E}">
        <p14:creationId xmlns:p14="http://schemas.microsoft.com/office/powerpoint/2010/main" val="2452251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AF868-3D6B-4C6E-A2C7-FB4FB83B980F}"/>
              </a:ext>
            </a:extLst>
          </p:cNvPr>
          <p:cNvSpPr txBox="1"/>
          <p:nvPr/>
        </p:nvSpPr>
        <p:spPr>
          <a:xfrm>
            <a:off x="3147391" y="0"/>
            <a:ext cx="5897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Now it is time to </a:t>
            </a:r>
            <a:r>
              <a:rPr lang="en-GB" sz="2400" b="1" u="sng" dirty="0"/>
              <a:t>review</a:t>
            </a:r>
            <a:r>
              <a:rPr lang="en-GB" sz="2400" dirty="0"/>
              <a:t> our work.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3F49F7-3C35-47F4-9A36-4AB2FF8FB16E}"/>
              </a:ext>
            </a:extLst>
          </p:cNvPr>
          <p:cNvSpPr txBox="1"/>
          <p:nvPr/>
        </p:nvSpPr>
        <p:spPr>
          <a:xfrm>
            <a:off x="1003300" y="640670"/>
            <a:ext cx="6049618" cy="1754326"/>
          </a:xfrm>
          <a:custGeom>
            <a:avLst/>
            <a:gdLst>
              <a:gd name="connsiteX0" fmla="*/ 0 w 6049618"/>
              <a:gd name="connsiteY0" fmla="*/ 0 h 1754326"/>
              <a:gd name="connsiteX1" fmla="*/ 6049618 w 6049618"/>
              <a:gd name="connsiteY1" fmla="*/ 0 h 1754326"/>
              <a:gd name="connsiteX2" fmla="*/ 6049618 w 6049618"/>
              <a:gd name="connsiteY2" fmla="*/ 1754326 h 1754326"/>
              <a:gd name="connsiteX3" fmla="*/ 0 w 6049618"/>
              <a:gd name="connsiteY3" fmla="*/ 1754326 h 1754326"/>
              <a:gd name="connsiteX4" fmla="*/ 0 w 6049618"/>
              <a:gd name="connsiteY4" fmla="*/ 0 h 175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9618" h="1754326" extrusionOk="0">
                <a:moveTo>
                  <a:pt x="0" y="0"/>
                </a:moveTo>
                <a:cubicBezTo>
                  <a:pt x="2253988" y="-5264"/>
                  <a:pt x="4133342" y="84467"/>
                  <a:pt x="6049618" y="0"/>
                </a:cubicBezTo>
                <a:cubicBezTo>
                  <a:pt x="6094864" y="194670"/>
                  <a:pt x="6132449" y="1403577"/>
                  <a:pt x="6049618" y="1754326"/>
                </a:cubicBezTo>
                <a:cubicBezTo>
                  <a:pt x="3182310" y="1860646"/>
                  <a:pt x="1852798" y="1746677"/>
                  <a:pt x="0" y="1754326"/>
                </a:cubicBezTo>
                <a:cubicBezTo>
                  <a:pt x="127106" y="999085"/>
                  <a:pt x="70643" y="402307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265021699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rgbClr val="000000"/>
                </a:solidFill>
              </a:rPr>
              <a:t>Review Reminders: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Go through your piece of work.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Pick a sentence that you want to change.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Underline the first word (with a ruler!!).</a:t>
            </a:r>
            <a:endParaRPr lang="en-GB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Write P_S_ for the sentence you're rewriting in the margin.</a:t>
            </a:r>
            <a:endParaRPr lang="en-GB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Rewrite the sentence with your improvements.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CD490E-A0FD-46F7-9183-586E7F22D9B3}"/>
              </a:ext>
            </a:extLst>
          </p:cNvPr>
          <p:cNvSpPr txBox="1"/>
          <p:nvPr/>
        </p:nvSpPr>
        <p:spPr>
          <a:xfrm>
            <a:off x="516282" y="2673893"/>
            <a:ext cx="10335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Here is an example. </a:t>
            </a:r>
            <a:r>
              <a:rPr lang="en-GB" i="1" dirty="0"/>
              <a:t>Remember you don’t write the original sentence, only the improved sentence. I have just written the original so that you can see the improvements! 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47B2D0-225D-4E82-9C96-AFD9CA8B0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0069" y="660999"/>
            <a:ext cx="2478631" cy="1873445"/>
          </a:xfrm>
          <a:prstGeom prst="rect">
            <a:avLst/>
          </a:prstGeom>
        </p:spPr>
      </p:pic>
      <p:pic>
        <p:nvPicPr>
          <p:cNvPr id="1026" name="Picture 2" descr="Why Review Is Much Harder Than You Think | eDiscovery Assistant">
            <a:extLst>
              <a:ext uri="{FF2B5EF4-FFF2-40B4-BE49-F238E27FC236}">
                <a16:creationId xmlns:a16="http://schemas.microsoft.com/office/drawing/2014/main" id="{532851C2-9D1A-457B-A008-9D2A33D46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980" y="4124310"/>
            <a:ext cx="3239258" cy="141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457865" y="4424406"/>
            <a:ext cx="17252" cy="232584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1872" y="4379175"/>
            <a:ext cx="1155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P2S1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05501" y="3477979"/>
            <a:ext cx="7151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The original was… </a:t>
            </a:r>
            <a:r>
              <a:rPr lang="en-GB" i="1" dirty="0" smtClean="0">
                <a:solidFill>
                  <a:srgbClr val="FF0000"/>
                </a:solidFill>
              </a:rPr>
              <a:t>Any way when I entered the wardrobe for one minute I could feel fur on my face and the next minute I was in an arctic sort of place.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0008" y="4386518"/>
            <a:ext cx="5287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I entered the wardrobe, it all started off quite normally.  At first, I felt the soft feel of luscious fur on my face as I made my way through the old, dusty clothes. Then, all of a sudden, I felt the freezing cold air on my cheeks. I was in an arctic sort of place.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98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D8241-FD28-3142-8592-E04C1C46C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notes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C4E46-654F-5041-AA94-F787033DA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252" y="2638044"/>
            <a:ext cx="9052215" cy="3101983"/>
          </a:xfrm>
        </p:spPr>
        <p:txBody>
          <a:bodyPr>
            <a:normAutofit fontScale="85000" lnSpcReduction="10000"/>
          </a:bodyPr>
          <a:lstStyle/>
          <a:p>
            <a:r>
              <a:rPr lang="en-US" sz="4800" dirty="0" smtClean="0"/>
              <a:t>PLEASE ONLY DO ONE OR TWO MAXIMUM!!</a:t>
            </a:r>
          </a:p>
          <a:p>
            <a:r>
              <a:rPr lang="en-US" sz="4800" dirty="0" smtClean="0"/>
              <a:t>I really would love to see your reviewed sentences. You’ll do more tomorrow and do it properly tomorrow!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3078547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{90E8524F-3852-5244-B950-921C6EC49292}tf10001120</Template>
  <TotalTime>23</TotalTime>
  <Words>500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English</vt:lpstr>
      <vt:lpstr>PowerPoint Presentation</vt:lpstr>
      <vt:lpstr>How did we do yesterday?</vt:lpstr>
      <vt:lpstr>PowerPoint Presentation</vt:lpstr>
      <vt:lpstr>Now, we’re going to start our review</vt:lpstr>
      <vt:lpstr>PowerPoint Presentation</vt:lpstr>
      <vt:lpstr>Review 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Booth, Jonathan</dc:creator>
  <cp:lastModifiedBy>Booth, Jonathan</cp:lastModifiedBy>
  <cp:revision>4</cp:revision>
  <dcterms:created xsi:type="dcterms:W3CDTF">2021-01-10T15:31:44Z</dcterms:created>
  <dcterms:modified xsi:type="dcterms:W3CDTF">2021-01-12T17:53:46Z</dcterms:modified>
</cp:coreProperties>
</file>