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11" r:id="rId14"/>
    <p:sldId id="299" r:id="rId15"/>
    <p:sldId id="300" r:id="rId16"/>
    <p:sldId id="307" r:id="rId17"/>
    <p:sldId id="304" r:id="rId18"/>
    <p:sldId id="308" r:id="rId19"/>
    <p:sldId id="309" r:id="rId20"/>
    <p:sldId id="31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F3BF1-D107-495F-813A-20ABD8BC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8" y="2234195"/>
            <a:ext cx="438340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CCA5-1C31-4F6D-B636-0867078B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5" y="2856438"/>
            <a:ext cx="1982104" cy="1292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3C3DB-F3F1-40F2-A9CE-BA6E41D0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07" y="2856438"/>
            <a:ext cx="1982104" cy="129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DFCE9-62B6-4A69-A683-9B7F5B9D3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9" y="2856438"/>
            <a:ext cx="1982104" cy="129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3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3AAE4-170B-4645-A9E5-9905091B2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55449" b="19056"/>
          <a:stretch/>
        </p:blipFill>
        <p:spPr>
          <a:xfrm>
            <a:off x="1051286" y="2597631"/>
            <a:ext cx="4133964" cy="109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59D00-BB49-43C3-8161-99DD0647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68095" b="19056"/>
          <a:stretch/>
        </p:blipFill>
        <p:spPr>
          <a:xfrm>
            <a:off x="5366877" y="2597630"/>
            <a:ext cx="2065157" cy="1094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27841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66" name="Oval 6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14778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42" name="Oval 41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5" name="Straight Connector 44"/>
            <p:cNvCxnSpPr>
              <a:stCxn id="42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ross 5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16358" y="2451542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07338" y="213315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76831" y="408419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338250" y="2032973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00939" y="20272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96496" y="3066910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57958" y="30579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34422" y="4019600"/>
            <a:ext cx="600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68586" y="4013872"/>
            <a:ext cx="65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3" name="Oval 62"/>
          <p:cNvSpPr/>
          <p:nvPr/>
        </p:nvSpPr>
        <p:spPr>
          <a:xfrm>
            <a:off x="6730258" y="4782255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24083" y="4780438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317908" y="4778621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611733" y="4776804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05558" y="4774987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730258" y="5081813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24083" y="5079996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317908" y="5078179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7611733" y="5076362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910362" y="4784072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5204187" y="4782255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498012" y="4780438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791837" y="4778621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6085662" y="4776804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4827 0.05069 C 0.05868 0.06134 0.07465 0.07037 0.09219 0.07384 C 0.11198 0.07847 0.12865 0.07685 0.1408 0.07037 L 0.19879 0.04212 " pathEditMode="relative" rAng="540000" ptsTypes="AAAAA">
                                      <p:cBhvr>
                                        <p:cTn id="6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9" y="984341"/>
            <a:ext cx="2130942" cy="81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93" y="853508"/>
            <a:ext cx="484725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833301"/>
            <a:ext cx="484725" cy="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246" y="2276106"/>
            <a:ext cx="7250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plates.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strawberries on each plate.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10" y="1175167"/>
            <a:ext cx="484725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5" y="972945"/>
            <a:ext cx="484725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74" y="1167989"/>
            <a:ext cx="484725" cy="5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69" y="985701"/>
            <a:ext cx="2130942" cy="818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3" y="854868"/>
            <a:ext cx="484725" cy="5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6" y="834661"/>
            <a:ext cx="484725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0" y="1176527"/>
            <a:ext cx="484725" cy="5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5" y="974305"/>
            <a:ext cx="484725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1169349"/>
            <a:ext cx="484725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9" y="984341"/>
            <a:ext cx="2130942" cy="81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3" y="853508"/>
            <a:ext cx="484725" cy="5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16" y="833301"/>
            <a:ext cx="484725" cy="5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70" y="1175167"/>
            <a:ext cx="48472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5" y="972945"/>
            <a:ext cx="484725" cy="54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34" y="1167989"/>
            <a:ext cx="484725" cy="54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22213" y="375892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8255" y="297017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2122" y="2181420"/>
            <a:ext cx="6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0081" y="3753266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9" y="4536989"/>
            <a:ext cx="1415341" cy="17072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9" y="4197291"/>
            <a:ext cx="1384463" cy="170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1" y="4585594"/>
            <a:ext cx="1391839" cy="152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246" y="2276106"/>
            <a:ext cx="69800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spots on each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8305" y="379941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9991" y="294589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94" y="218142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7996" y="377368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4" y="858232"/>
            <a:ext cx="1145530" cy="1066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4" y="858232"/>
            <a:ext cx="1145530" cy="10665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4" y="858232"/>
            <a:ext cx="1145530" cy="1066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4" y="858232"/>
            <a:ext cx="1145530" cy="10665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4" y="858232"/>
            <a:ext cx="1145530" cy="10665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56" y="5170478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48282" y="53131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7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682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8" y="4444671"/>
            <a:ext cx="3736775" cy="983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99" y="3235944"/>
            <a:ext cx="3691655" cy="7947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08" y="1841910"/>
            <a:ext cx="3736775" cy="983779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97975" y="3054728"/>
            <a:ext cx="1606732" cy="1065668"/>
            <a:chOff x="6479177" y="1907177"/>
            <a:chExt cx="1606732" cy="1177230"/>
          </a:xfrm>
        </p:grpSpPr>
        <p:sp>
          <p:nvSpPr>
            <p:cNvPr id="85" name="Rectangle 84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6561" y="4519216"/>
            <a:ext cx="1606732" cy="1065668"/>
            <a:chOff x="6479177" y="1907177"/>
            <a:chExt cx="1606732" cy="1177230"/>
          </a:xfrm>
        </p:grpSpPr>
        <p:sp>
          <p:nvSpPr>
            <p:cNvPr id="89" name="Rectangle 88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 groups of 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96561" y="1603520"/>
            <a:ext cx="1606732" cy="1065668"/>
            <a:chOff x="6479177" y="1907177"/>
            <a:chExt cx="1606732" cy="1177230"/>
          </a:xfrm>
        </p:grpSpPr>
        <p:sp>
          <p:nvSpPr>
            <p:cNvPr id="92" name="Rectangle 91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5</a:t>
              </a:r>
            </a:p>
          </p:txBody>
        </p:sp>
      </p:grpSp>
      <p:cxnSp>
        <p:nvCxnSpPr>
          <p:cNvPr id="95" name="Straight Connector 94"/>
          <p:cNvCxnSpPr>
            <a:cxnSpLocks/>
            <a:stCxn id="84" idx="3"/>
            <a:endCxn id="85" idx="1"/>
          </p:cNvCxnSpPr>
          <p:nvPr/>
        </p:nvCxnSpPr>
        <p:spPr>
          <a:xfrm>
            <a:off x="4769883" y="2333800"/>
            <a:ext cx="1628092" cy="125376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stCxn id="58" idx="3"/>
            <a:endCxn id="89" idx="1"/>
          </p:cNvCxnSpPr>
          <p:nvPr/>
        </p:nvCxnSpPr>
        <p:spPr>
          <a:xfrm>
            <a:off x="4752054" y="3633310"/>
            <a:ext cx="1644507" cy="14187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57" idx="3"/>
            <a:endCxn id="92" idx="1"/>
          </p:cNvCxnSpPr>
          <p:nvPr/>
        </p:nvCxnSpPr>
        <p:spPr>
          <a:xfrm flipV="1">
            <a:off x="4769883" y="2136354"/>
            <a:ext cx="1626678" cy="280020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5B52F6-4A57-46AC-9FA3-CB58CC61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64" y="2369288"/>
            <a:ext cx="2261707" cy="210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B677B-4719-48F4-B3EC-0BC7A84C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7" y="2369288"/>
            <a:ext cx="2261709" cy="21001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71575B-C30F-4C3F-8CCC-72A989A5419D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0.7|12.3|1.2|12.2|9.1|9.1|4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2|8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8|0.9|2.1|6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3|1.2|9.7|2|3.2|3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cee99ee9-287b-4f9a-957c-ba5ae7375c9a"/>
    <ds:schemaRef ds:uri="http://purl.org/dc/elements/1.1/"/>
    <ds:schemaRef ds:uri="http://www.w3.org/XML/1998/namespace"/>
    <ds:schemaRef ds:uri="522d4c35-b548-4432-90ae-af4376e1c4b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92E3EA-26D4-4CC5-917A-51EEA4D4B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147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228</cp:revision>
  <dcterms:created xsi:type="dcterms:W3CDTF">2019-07-05T11:02:13Z</dcterms:created>
  <dcterms:modified xsi:type="dcterms:W3CDTF">2020-12-07T12:57:38Z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