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4"/>
  </p:sldMasterIdLst>
  <p:sldIdLst>
    <p:sldId id="257" r:id="rId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, Kathleen" userId="bc423ea5-2e99-45ad-ac02-8441c012747c" providerId="ADAL" clId="{63AC31AC-14B8-47BA-9D05-718DEFFC837A}"/>
    <pc:docChg chg="custSel modSld">
      <pc:chgData name="Francis, Kathleen" userId="bc423ea5-2e99-45ad-ac02-8441c012747c" providerId="ADAL" clId="{63AC31AC-14B8-47BA-9D05-718DEFFC837A}" dt="2024-12-30T14:21:31.983" v="57" actId="1076"/>
      <pc:docMkLst>
        <pc:docMk/>
      </pc:docMkLst>
      <pc:sldChg chg="modSp mod">
        <pc:chgData name="Francis, Kathleen" userId="bc423ea5-2e99-45ad-ac02-8441c012747c" providerId="ADAL" clId="{63AC31AC-14B8-47BA-9D05-718DEFFC837A}" dt="2024-12-30T14:21:31.983" v="57" actId="1076"/>
        <pc:sldMkLst>
          <pc:docMk/>
          <pc:sldMk cId="12424160" sldId="257"/>
        </pc:sldMkLst>
        <pc:spChg chg="mod">
          <ac:chgData name="Francis, Kathleen" userId="bc423ea5-2e99-45ad-ac02-8441c012747c" providerId="ADAL" clId="{63AC31AC-14B8-47BA-9D05-718DEFFC837A}" dt="2024-12-30T14:21:31.983" v="57" actId="1076"/>
          <ac:spMkLst>
            <pc:docMk/>
            <pc:sldMk cId="12424160" sldId="257"/>
            <ac:spMk id="14" creationId="{00000000-0000-0000-0000-000000000000}"/>
          </ac:spMkLst>
        </pc:spChg>
        <pc:spChg chg="mod">
          <ac:chgData name="Francis, Kathleen" userId="bc423ea5-2e99-45ad-ac02-8441c012747c" providerId="ADAL" clId="{63AC31AC-14B8-47BA-9D05-718DEFFC837A}" dt="2024-12-30T14:21:24.134" v="55" actId="20577"/>
          <ac:spMkLst>
            <pc:docMk/>
            <pc:sldMk cId="12424160" sldId="257"/>
            <ac:spMk id="21" creationId="{00000000-0000-0000-0000-000000000000}"/>
          </ac:spMkLst>
        </pc:spChg>
        <pc:spChg chg="mod">
          <ac:chgData name="Francis, Kathleen" userId="bc423ea5-2e99-45ad-ac02-8441c012747c" providerId="ADAL" clId="{63AC31AC-14B8-47BA-9D05-718DEFFC837A}" dt="2024-12-30T14:21:28.451" v="56" actId="1076"/>
          <ac:spMkLst>
            <pc:docMk/>
            <pc:sldMk cId="12424160" sldId="257"/>
            <ac:spMk id="2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0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3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5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1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0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6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9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6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93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1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8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3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29" y="156106"/>
            <a:ext cx="3790680" cy="98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8300" y="173102"/>
            <a:ext cx="3920609" cy="11695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We are reading: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072" y="1262238"/>
            <a:ext cx="3607664" cy="738664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SassoonCRInfant" panose="02010503020300020003" pitchFamily="2" charset="0"/>
              </a:rPr>
              <a:t>Nursery</a:t>
            </a:r>
          </a:p>
          <a:p>
            <a:pPr algn="ctr"/>
            <a:r>
              <a:rPr lang="en-GB" sz="1400" b="1" dirty="0">
                <a:latin typeface="SassoonCRInfant" panose="02010503020300020003" pitchFamily="2" charset="0"/>
              </a:rPr>
              <a:t>Knowledge Organiser</a:t>
            </a:r>
          </a:p>
          <a:p>
            <a:pPr algn="ctr"/>
            <a:r>
              <a:rPr lang="en-GB" sz="1400" b="1" dirty="0">
                <a:latin typeface="SassoonCRInfant" panose="02010503020300020003" pitchFamily="2" charset="0"/>
              </a:rPr>
              <a:t>Spring Term 1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946" y="1398028"/>
            <a:ext cx="392455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Literacy we will be: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reading the texts, The Gingerbread Man, Dinosaur Roar and Am I Yours?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props and story sack characters to re-tell familiar stories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to hear the initial sounds in words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continuing to copy letters from our name and begin to write it independently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ginger, extinct, sly, dinosaur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959" y="2930731"/>
            <a:ext cx="392061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Maths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reciting numbers to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reliably counting up to 5 objects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looking at 2d and 3d shapes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introduced to Ten Town characters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subitising to 5 when asked ‘what do you see?’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numeral, triangle, square, circle, rectangle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7384" y="5518857"/>
            <a:ext cx="3796109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Key dates this half term: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Wednesday 15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Jan – Deadline for Rec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Thursday 24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Jan – Nur and Rec cake sale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Friday 7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Feb – Family Bingo Night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Thursday 13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Feb – Film Night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Monday 17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Feb - Nursery Forest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Friday 21</a:t>
            </a:r>
            <a:r>
              <a:rPr lang="en-GB" sz="1000" baseline="30000" dirty="0">
                <a:latin typeface="SassoonCRInfant" panose="02010503020300020003" pitchFamily="2" charset="0"/>
              </a:rPr>
              <a:t>st</a:t>
            </a:r>
            <a:r>
              <a:rPr lang="en-GB" sz="1000" dirty="0">
                <a:latin typeface="SassoonCRInfant" panose="02010503020300020003" pitchFamily="2" charset="0"/>
              </a:rPr>
              <a:t> Feb – Staff Training day/ School closes for half term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30403" y="5343385"/>
            <a:ext cx="385439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You can help your child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reading their lending library book with them and asking questions about the 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practising getting themselves dressed in the morning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practising putting on their own coat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practising copying their name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8067" y="4144467"/>
            <a:ext cx="379475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RE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listening to stories form the bible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listening to the story of Creation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learning about Lunar New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Valentine’s Day and the people who love and care for me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creation, beginning, love, Lunar New Year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927" y="4295484"/>
            <a:ext cx="392455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Understanding the World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investigating floating and sinking, will the Gingerbread Man sink or float?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building a bridge for the gingerbread man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travelling around the world with the Gingerbread Man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discussing why dinosaurs are no longer here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destination, travel, float, sink, extinct, fossil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5927" y="5669116"/>
            <a:ext cx="392258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Expressive Arts and Design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using puffy paint to make a gingerbread man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dinosaur sponge printing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using resources to make an excavation picture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making Chinese lanterns and dragons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Key vocabulary: design, create, cut, print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22789" y="299223"/>
            <a:ext cx="385440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Personal, Social and Emotional Development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the special qualities I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how to stay safe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the feelings of different characters in The Gingerbread Man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how I would care for a dinosaur egg. 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feelings, safe, emotions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42313" y="1822725"/>
            <a:ext cx="385440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Communication and Language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reciting our class poems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learning new words and their meanings such as palaeontologist, excavate, carnivore, herbivore and Jurassic.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my favourite dinosaur and give reasons for my choice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making alliterations for my favourite dinosaur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taking part in a music workshop with Piccolo music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palaeontologist, alliteration, communicate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2137" y="2589041"/>
            <a:ext cx="379068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Characteristics of Effective Learning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Playing and Exploring – investigating and experiencing things, and ‘having a go’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Active Learning – concentrating, keep on trying if we encounter difficulties and enjoying achievements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Creating and Thinking Critically – we will have and develop our own ideas, making links between ideas, and developing strategies for doing things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30403" y="3429000"/>
            <a:ext cx="3849151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Physical Development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developing my fine motor skills with Dough Gym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getting dressed for PE with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using the climbing apparatus in 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using scissors to cut along a wavy 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excavating dinosaur bones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moving like a Dinosaur and thinking about how different dinosaurs moved.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climb, apparatus, excavate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PE day: Wednesday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2072" y="2057742"/>
            <a:ext cx="3610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Be courageous; be strong.</a:t>
            </a:r>
            <a:r>
              <a:rPr lang="en-GB" sz="1000" b="1" baseline="30000" dirty="0">
                <a:solidFill>
                  <a:srgbClr val="0070C0"/>
                </a:solidFill>
                <a:latin typeface="SassoonCRInfant" panose="02010503020300020003" pitchFamily="2" charset="0"/>
              </a:rPr>
              <a:t> </a:t>
            </a:r>
            <a:br>
              <a:rPr lang="en-GB" sz="1000" b="1" baseline="30000" dirty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Do everything in love. </a:t>
            </a:r>
            <a:b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700" dirty="0">
                <a:solidFill>
                  <a:srgbClr val="0070C0"/>
                </a:solidFill>
                <a:latin typeface="SassoonCRInfant" panose="02010503020300020003" pitchFamily="2" charset="0"/>
              </a:rPr>
              <a:t>1 Corinthians 16:13-14</a:t>
            </a:r>
          </a:p>
        </p:txBody>
      </p:sp>
      <p:sp>
        <p:nvSpPr>
          <p:cNvPr id="20" name="AutoShape 2" descr="Touchy-feely The Nativity By Fiona Watt (Board book) 9780746098349">
            <a:extLst>
              <a:ext uri="{FF2B5EF4-FFF2-40B4-BE49-F238E27FC236}">
                <a16:creationId xmlns:a16="http://schemas.microsoft.com/office/drawing/2014/main" id="{2DDA0C42-4123-B826-DADA-D588F0DB26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 descr="The Gingerbread Man Ladybird Tales Book">
            <a:extLst>
              <a:ext uri="{FF2B5EF4-FFF2-40B4-BE49-F238E27FC236}">
                <a16:creationId xmlns:a16="http://schemas.microsoft.com/office/drawing/2014/main" id="{3FC8B851-7B97-DE43-2820-68F04774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7" y="473803"/>
            <a:ext cx="679113" cy="67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F2919-DAB6-4106-4558-FF33FA8785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0" y="473804"/>
            <a:ext cx="679112" cy="67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686266-81AD-74B6-7F7D-99F4CD9AB5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25" y="560311"/>
            <a:ext cx="652145" cy="50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F52AD9-6223-ABBE-49A4-F981A5D627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86" y="418321"/>
            <a:ext cx="577426" cy="67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71B626-7E0D-AEF2-A06C-1396F820D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52" y="448707"/>
            <a:ext cx="613625" cy="668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4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9a6308-4cc9-4545-aa5c-1cbe30933c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B81EC3B435B4A9C0791ABB0592C76" ma:contentTypeVersion="18" ma:contentTypeDescription="Create a new document." ma:contentTypeScope="" ma:versionID="935a0d2d5f5bc9b1239eebfd81f09620">
  <xsd:schema xmlns:xsd="http://www.w3.org/2001/XMLSchema" xmlns:xs="http://www.w3.org/2001/XMLSchema" xmlns:p="http://schemas.microsoft.com/office/2006/metadata/properties" xmlns:ns3="cb9a6308-4cc9-4545-aa5c-1cbe30933ce9" xmlns:ns4="56efb40c-5f8b-49b2-8e66-56eb9c1ab611" targetNamespace="http://schemas.microsoft.com/office/2006/metadata/properties" ma:root="true" ma:fieldsID="c11dc986bffc25e02dbd6d821a09687d" ns3:_="" ns4:_="">
    <xsd:import namespace="cb9a6308-4cc9-4545-aa5c-1cbe30933ce9"/>
    <xsd:import namespace="56efb40c-5f8b-49b2-8e66-56eb9c1ab6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a6308-4cc9-4545-aa5c-1cbe30933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fb40c-5f8b-49b2-8e66-56eb9c1ab6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1A17E3-F1E7-4CF5-B0DB-85335A876B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F4B8DE-FE02-41A1-8EB2-A5AF5E1E0097}">
  <ds:schemaRefs>
    <ds:schemaRef ds:uri="http://purl.org/dc/terms/"/>
    <ds:schemaRef ds:uri="cb9a6308-4cc9-4545-aa5c-1cbe30933ce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6efb40c-5f8b-49b2-8e66-56eb9c1ab61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112A3D-B9AB-436B-BCD2-0BF83643A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9a6308-4cc9-4545-aa5c-1cbe30933ce9"/>
    <ds:schemaRef ds:uri="56efb40c-5f8b-49b2-8e66-56eb9c1ab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321</TotalTime>
  <Words>624</Words>
  <Application>Microsoft Office PowerPoint</Application>
  <PresentationFormat>Widescreen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Garamond</vt:lpstr>
      <vt:lpstr>SassoonCRInfant</vt:lpstr>
      <vt:lpstr>Times New Roman</vt:lpstr>
      <vt:lpstr>Organic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Massey, Kate</dc:creator>
  <cp:lastModifiedBy>Coates, Suzie</cp:lastModifiedBy>
  <cp:revision>16</cp:revision>
  <cp:lastPrinted>2024-01-07T14:14:31Z</cp:lastPrinted>
  <dcterms:created xsi:type="dcterms:W3CDTF">2023-04-19T09:52:17Z</dcterms:created>
  <dcterms:modified xsi:type="dcterms:W3CDTF">2025-01-06T10:55:41Z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0x010100E0FB81EC3B435B4A9C0791ABB0592C76</vt:lpwstr>
  </property>
</Properties>
</file>