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8"/>
  </p:notesMasterIdLst>
  <p:sldIdLst>
    <p:sldId id="296" r:id="rId10"/>
    <p:sldId id="321" r:id="rId11"/>
    <p:sldId id="298" r:id="rId12"/>
    <p:sldId id="319" r:id="rId13"/>
    <p:sldId id="299" r:id="rId14"/>
    <p:sldId id="300" r:id="rId15"/>
    <p:sldId id="306" r:id="rId16"/>
    <p:sldId id="308" r:id="rId17"/>
    <p:sldId id="320" r:id="rId18"/>
    <p:sldId id="311" r:id="rId19"/>
    <p:sldId id="310" r:id="rId20"/>
    <p:sldId id="309" r:id="rId21"/>
    <p:sldId id="312" r:id="rId22"/>
    <p:sldId id="313" r:id="rId23"/>
    <p:sldId id="314" r:id="rId24"/>
    <p:sldId id="316" r:id="rId25"/>
    <p:sldId id="315" r:id="rId26"/>
    <p:sldId id="32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D50B2-A099-E04A-AAE5-60B66FDDCE10}" v="5" dt="2021-01-17T17:11:01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6259"/>
  </p:normalViewPr>
  <p:slideViewPr>
    <p:cSldViewPr snapToGrid="0" snapToObjects="1">
      <p:cViewPr varScale="1">
        <p:scale>
          <a:sx n="123" d="100"/>
          <a:sy n="123" d="100"/>
        </p:scale>
        <p:origin x="6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0238"/>
            <a:ext cx="623065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7412" y="7376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7412" y="12529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7412" y="177233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412" y="228668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7412" y="2799617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2585" y="7376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2585" y="12529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2585" y="177233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2585" y="228668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2585" y="2799617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7757" y="7376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7757" y="12529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7757" y="177233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7757" y="228668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7757" y="2799617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6871" y="7376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16871" y="1252922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6871" y="177233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16871" y="228668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16871" y="2799617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9402" y="3949987"/>
            <a:ext cx="572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area of the rectangle is: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6797" y="4878951"/>
            <a:ext cx="212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 squares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57887" y="731824"/>
            <a:ext cx="2092385" cy="2582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39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88303" y="1457569"/>
            <a:ext cx="2880000" cy="2882938"/>
            <a:chOff x="1527423" y="2188300"/>
            <a:chExt cx="2880000" cy="2882938"/>
          </a:xfrm>
        </p:grpSpPr>
        <p:sp>
          <p:nvSpPr>
            <p:cNvPr id="4" name="Rectangle 3"/>
            <p:cNvSpPr/>
            <p:nvPr/>
          </p:nvSpPr>
          <p:spPr>
            <a:xfrm>
              <a:off x="1527423" y="2909769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47423" y="291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7423" y="363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67423" y="363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67423" y="435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87423" y="363123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7423" y="2188300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01654" y="4751292"/>
            <a:ext cx="3677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___ squares.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0251" y="473956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0207" y="2277428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7470" y="1547159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7469" y="2277428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7470" y="2997428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7470" y="3006211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0663" y="3013766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6827" y="371887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3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8062" y="548349"/>
            <a:ext cx="2160000" cy="2872655"/>
            <a:chOff x="1527423" y="1448675"/>
            <a:chExt cx="2160000" cy="2872655"/>
          </a:xfrm>
        </p:grpSpPr>
        <p:sp>
          <p:nvSpPr>
            <p:cNvPr id="6" name="Rectangle 5"/>
            <p:cNvSpPr/>
            <p:nvPr/>
          </p:nvSpPr>
          <p:spPr>
            <a:xfrm>
              <a:off x="1527423" y="2165737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47423" y="2171613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7423" y="2887206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47423" y="2888675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7423" y="3596923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67423" y="1448675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7423" y="1448675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7423" y="3601330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47423" y="1450144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5613" y="342798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43569" y="1991287"/>
            <a:ext cx="3498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 squares.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6839" y="192942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8596" y="3720696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2)</a:t>
            </a:r>
          </a:p>
        </p:txBody>
      </p:sp>
      <p:grpSp>
        <p:nvGrpSpPr>
          <p:cNvPr id="19" name="Group 18"/>
          <p:cNvGrpSpPr/>
          <p:nvPr/>
        </p:nvGrpSpPr>
        <p:grpSpPr>
          <a:xfrm rot="3916162">
            <a:off x="2007512" y="3240552"/>
            <a:ext cx="720002" cy="2862371"/>
            <a:chOff x="2878669" y="3535268"/>
            <a:chExt cx="720002" cy="2862371"/>
          </a:xfrm>
        </p:grpSpPr>
        <p:sp>
          <p:nvSpPr>
            <p:cNvPr id="20" name="Rectangle 19"/>
            <p:cNvSpPr/>
            <p:nvPr/>
          </p:nvSpPr>
          <p:spPr>
            <a:xfrm>
              <a:off x="2878671" y="4252329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8671" y="4969391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8671" y="5677639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78669" y="3535268"/>
              <a:ext cx="720000" cy="72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6352" y="5616352"/>
            <a:ext cx="3498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 squares.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05455" y="55814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5548" y="3042608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3)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6009030" y="362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6721025" y="434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5400000">
            <a:off x="6006061" y="434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5400000">
            <a:off x="6721025" y="3629452"/>
            <a:ext cx="720000" cy="72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430268" y="5119872"/>
            <a:ext cx="349820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 squares.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62211" y="508186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84" y="671552"/>
            <a:ext cx="747045" cy="7470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461528" y="8142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2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32" grpId="0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559" y="287136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42559" y="2871368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2559" y="2149899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62559" y="287136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82559" y="2149899"/>
            <a:ext cx="720000" cy="7200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62559" y="2149899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42559" y="2149899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82559" y="2871368"/>
            <a:ext cx="720000" cy="72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062559" y="359430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2559" y="3594306"/>
            <a:ext cx="72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36707" y="1687520"/>
            <a:ext cx="441358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green area is __ squares.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8557" y="1691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6707" y="3175310"/>
            <a:ext cx="45321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purple area is __ squares.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1897" y="318459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6707" y="3919204"/>
            <a:ext cx="440165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white area is __ squares.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8055" y="392460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36707" y="4935543"/>
            <a:ext cx="425494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total area is __ squares.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04907" y="493013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2559" y="3594306"/>
            <a:ext cx="720000" cy="720000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782559" y="359430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636707" y="2431415"/>
            <a:ext cx="45907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orange area is __ squares.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33995" y="243109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84" y="671552"/>
            <a:ext cx="747045" cy="74704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1528" y="8142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4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738" y="28649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971738" y="28649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51738" y="2145565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91738" y="28649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11738" y="2145565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91738" y="2145565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71738" y="2145565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411738" y="28649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91738" y="358784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51738" y="358784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74557" y="5576677"/>
            <a:ext cx="426135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total area is 12 squares.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738" y="358784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11738" y="358784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80946" y="228789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3232" y="4553437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60064" y="504119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22" y="784041"/>
            <a:ext cx="1253828" cy="865872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3691739" y="360490"/>
            <a:ext cx="2819984" cy="1287856"/>
          </a:xfrm>
          <a:prstGeom prst="wedgeRoundRectCallout">
            <a:avLst>
              <a:gd name="adj1" fmla="val 69138"/>
              <a:gd name="adj2" fmla="val 13980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699944" y="372244"/>
            <a:ext cx="28117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To find the area, I’m going to count the squares.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93091" y="225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0905" y="225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8720" y="225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66084" y="225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14354" y="297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7457" y="297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7457" y="297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7457" y="297809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37216" y="367821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0905" y="367821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0905" y="367821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00742" y="3678210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68" y="3715732"/>
            <a:ext cx="1079735" cy="788571"/>
          </a:xfrm>
          <a:prstGeom prst="rect">
            <a:avLst/>
          </a:prstGeom>
        </p:spPr>
      </p:pic>
      <p:sp>
        <p:nvSpPr>
          <p:cNvPr id="39" name="Rounded Rectangular Callout 38"/>
          <p:cNvSpPr/>
          <p:nvPr/>
        </p:nvSpPr>
        <p:spPr>
          <a:xfrm>
            <a:off x="5302973" y="1951844"/>
            <a:ext cx="2723427" cy="1287856"/>
          </a:xfrm>
          <a:prstGeom prst="wedgeRoundRectCallout">
            <a:avLst>
              <a:gd name="adj1" fmla="val 12916"/>
              <a:gd name="adj2" fmla="val 87236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301139" y="1959031"/>
            <a:ext cx="27252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I’m going to use multiples to be more efficient.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773515" y="303653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82143" y="372585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93232" y="5041194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ea typeface="Cambria Math" panose="02040503050406030204" pitchFamily="18" charset="0"/>
              </a:rPr>
              <a:t> 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28034" y="160491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65912" y="159255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15215" y="160491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96662" y="161750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74463" y="4553437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ea typeface="Cambria Math" panose="02040503050406030204" pitchFamily="18" charset="0"/>
              </a:rPr>
              <a:t> 3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+</a:t>
            </a:r>
            <a:r>
              <a:rPr lang="en-GB" sz="2800" dirty="0">
                <a:ea typeface="Cambria Math" panose="02040503050406030204" pitchFamily="18" charset="0"/>
              </a:rPr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101731" y="504119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02999" y="5041194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ea typeface="Cambria Math" panose="02040503050406030204" pitchFamily="18" charset="0"/>
              </a:rPr>
              <a:t> 4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830162" y="455343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02377" y="455343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0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  <p:bldP spid="20" grpId="0"/>
      <p:bldP spid="21" grpId="0"/>
      <p:bldP spid="22" grpId="0" animBg="1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9" grpId="0" animBg="1"/>
      <p:bldP spid="40" grpId="0"/>
      <p:bldP spid="41" grpId="0"/>
      <p:bldP spid="41" grpId="1"/>
      <p:bldP spid="42" grpId="0"/>
      <p:bldP spid="42" grpId="1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49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 rot="1548803">
            <a:off x="1430336" y="646404"/>
            <a:ext cx="1096979" cy="2752233"/>
            <a:chOff x="2794861" y="1370817"/>
            <a:chExt cx="1440000" cy="361284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2794861" y="3540724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14861" y="3542193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94861" y="2822193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14861" y="2093379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14861" y="1370817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14861" y="2819255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94861" y="1370817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4861" y="2095941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94861" y="4263662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14861" y="4263662"/>
              <a:ext cx="720000" cy="720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41749" y="649569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18716" y="1260491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2)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990597" y="1235222"/>
            <a:ext cx="548489" cy="3281445"/>
            <a:chOff x="6130382" y="1654618"/>
            <a:chExt cx="720000" cy="4307540"/>
          </a:xfrm>
        </p:grpSpPr>
        <p:grpSp>
          <p:nvGrpSpPr>
            <p:cNvPr id="38" name="Group 37"/>
            <p:cNvGrpSpPr/>
            <p:nvPr/>
          </p:nvGrpSpPr>
          <p:grpSpPr>
            <a:xfrm>
              <a:off x="6130382" y="2349313"/>
              <a:ext cx="720000" cy="3612845"/>
              <a:chOff x="2794861" y="1370817"/>
              <a:chExt cx="720000" cy="361284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2794861" y="3540724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94861" y="2822193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94861" y="1370817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794861" y="2095941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794861" y="4263662"/>
                <a:ext cx="720000" cy="7200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6130382" y="165461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918023" y="3502212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470894" y="3607697"/>
            <a:ext cx="2202213" cy="2195857"/>
            <a:chOff x="2272380" y="3653200"/>
            <a:chExt cx="2890837" cy="2882493"/>
          </a:xfrm>
        </p:grpSpPr>
        <p:sp>
          <p:nvSpPr>
            <p:cNvPr id="47" name="Rectangle 46"/>
            <p:cNvSpPr/>
            <p:nvPr/>
          </p:nvSpPr>
          <p:spPr>
            <a:xfrm rot="5400000">
              <a:off x="2995153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3723217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442875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4442875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2275153" y="4383258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3723217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2995153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2276163" y="5103259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4442875" y="5815693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3723217" y="5815693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2995153" y="5814977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2278092" y="5814977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 rot="5400000">
              <a:off x="2995153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3723217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4443217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2272380" y="3653200"/>
              <a:ext cx="720000" cy="72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4117867" y="1308518"/>
            <a:ext cx="17620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10 squares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354082" y="2485220"/>
            <a:ext cx="15793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6 squares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23268" y="5919198"/>
            <a:ext cx="17620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16 squares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900179" y="1308518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2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185248" y="2478002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6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289910" y="5921356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4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38" y="320725"/>
            <a:ext cx="747045" cy="74704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668282" y="4634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18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70" grpId="0"/>
      <p:bldP spid="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3598703" y="246183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5400000">
            <a:off x="4317234" y="246183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5033438" y="246183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2880250" y="2461831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3598703" y="1741830"/>
            <a:ext cx="7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4317234" y="1741115"/>
            <a:ext cx="7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5033780" y="1741115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2880250" y="1741831"/>
            <a:ext cx="720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Triangle 10"/>
          <p:cNvSpPr/>
          <p:nvPr/>
        </p:nvSpPr>
        <p:spPr>
          <a:xfrm>
            <a:off x="5036650" y="1762567"/>
            <a:ext cx="688690" cy="6912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65528" y="3901831"/>
            <a:ext cx="385727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The area is ____ squares.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75273" y="372483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23379" y="3577721"/>
                <a:ext cx="449162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379" y="3577721"/>
                <a:ext cx="449162" cy="764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948605" y="1840221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0167" y="1827839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5244" y="1827839"/>
            <a:ext cx="58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06701" y="1655655"/>
                <a:ext cx="449162" cy="885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01" y="1655655"/>
                <a:ext cx="449162" cy="885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068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324457" y="1911978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5400000">
            <a:off x="6044457" y="1911978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6764115" y="26255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6764115" y="191197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4598867" y="191197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6044457" y="26255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5324457" y="26255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4597403" y="262550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5324457" y="1191977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6044457" y="119126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6764457" y="119126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4598867" y="1191978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099188" y="1106915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2)</a:t>
            </a:r>
          </a:p>
        </p:txBody>
      </p:sp>
      <p:sp>
        <p:nvSpPr>
          <p:cNvPr id="21" name="Right Triangle 20"/>
          <p:cNvSpPr/>
          <p:nvPr/>
        </p:nvSpPr>
        <p:spPr>
          <a:xfrm>
            <a:off x="6770046" y="1912813"/>
            <a:ext cx="688690" cy="71938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Triangle 21"/>
          <p:cNvSpPr/>
          <p:nvPr/>
        </p:nvSpPr>
        <p:spPr>
          <a:xfrm flipH="1">
            <a:off x="4619475" y="1906748"/>
            <a:ext cx="694933" cy="72545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5400000">
            <a:off x="1967476" y="1901594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5400000">
            <a:off x="1239412" y="190159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5400000">
            <a:off x="2687476" y="2622320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 rot="5400000">
            <a:off x="1967476" y="2622320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5400000">
            <a:off x="1240422" y="2622320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1967476" y="118159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5400000">
            <a:off x="2687476" y="118159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5400000">
            <a:off x="1239412" y="1181594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Triangle 30"/>
          <p:cNvSpPr/>
          <p:nvPr/>
        </p:nvSpPr>
        <p:spPr>
          <a:xfrm flipH="1">
            <a:off x="1259960" y="1923651"/>
            <a:ext cx="694600" cy="68693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rot="5400000">
            <a:off x="2687476" y="1901594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5400000">
            <a:off x="3339552" y="432571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5400000">
            <a:off x="4064335" y="432571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5400000">
            <a:off x="4784334" y="5045717"/>
            <a:ext cx="720001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5400000">
            <a:off x="4784335" y="4326962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5400000">
            <a:off x="2617000" y="4325716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 rot="5400000">
            <a:off x="4064335" y="5045715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5400000">
            <a:off x="3339552" y="5045715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5400000">
            <a:off x="2617623" y="5045715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044506" y="4236164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3)</a:t>
            </a:r>
          </a:p>
        </p:txBody>
      </p:sp>
      <p:sp>
        <p:nvSpPr>
          <p:cNvPr id="42" name="Right Triangle 41"/>
          <p:cNvSpPr/>
          <p:nvPr/>
        </p:nvSpPr>
        <p:spPr>
          <a:xfrm>
            <a:off x="4069551" y="4345304"/>
            <a:ext cx="688690" cy="702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Triangle 42"/>
          <p:cNvSpPr/>
          <p:nvPr/>
        </p:nvSpPr>
        <p:spPr>
          <a:xfrm flipH="1">
            <a:off x="3350201" y="4345304"/>
            <a:ext cx="704142" cy="70165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441288" y="199488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710171" y="1873202"/>
                <a:ext cx="449162" cy="764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rgbClr val="0070C0"/>
                            </a:solidFill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71" y="1873202"/>
                <a:ext cx="449162" cy="764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7638575" y="200786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18680" y="47580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70C0"/>
                </a:solidFill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3094" y="1069202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mbria Math" panose="02040503050406030204" pitchFamily="18" charset="0"/>
              </a:rPr>
              <a:t>1)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836" y="402996"/>
            <a:ext cx="747045" cy="74704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718680" y="5456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E62DD9-DD96-45B0-B040-A263DED76E6F}"/>
              </a:ext>
            </a:extLst>
          </p:cNvPr>
          <p:cNvSpPr/>
          <p:nvPr/>
        </p:nvSpPr>
        <p:spPr>
          <a:xfrm rot="5400000">
            <a:off x="4781054" y="5045715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05A1F2-048B-4054-AAB9-C047AD55C9BC}"/>
              </a:ext>
            </a:extLst>
          </p:cNvPr>
          <p:cNvSpPr/>
          <p:nvPr/>
        </p:nvSpPr>
        <p:spPr>
          <a:xfrm rot="5400000">
            <a:off x="2617653" y="5045715"/>
            <a:ext cx="72000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777E5879-594E-441C-9FD9-D04814AA1D7C}"/>
              </a:ext>
            </a:extLst>
          </p:cNvPr>
          <p:cNvSpPr/>
          <p:nvPr/>
        </p:nvSpPr>
        <p:spPr>
          <a:xfrm>
            <a:off x="2617810" y="4336947"/>
            <a:ext cx="688690" cy="702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ight Triangle 53">
            <a:extLst>
              <a:ext uri="{FF2B5EF4-FFF2-40B4-BE49-F238E27FC236}">
                <a16:creationId xmlns:a16="http://schemas.microsoft.com/office/drawing/2014/main" id="{CA351698-951D-452E-8B68-46BA43678558}"/>
              </a:ext>
            </a:extLst>
          </p:cNvPr>
          <p:cNvSpPr/>
          <p:nvPr/>
        </p:nvSpPr>
        <p:spPr>
          <a:xfrm flipH="1">
            <a:off x="4792778" y="4338607"/>
            <a:ext cx="704142" cy="70165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5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0" grpId="0"/>
      <p:bldP spid="5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8000D-6B7B-C84E-B6E1-49DA10C7E1FD}"/>
              </a:ext>
            </a:extLst>
          </p:cNvPr>
          <p:cNvSpPr txBox="1"/>
          <p:nvPr/>
        </p:nvSpPr>
        <p:spPr>
          <a:xfrm>
            <a:off x="332509" y="353291"/>
            <a:ext cx="423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18.1.21</a:t>
            </a:r>
            <a:br>
              <a:rPr lang="en-US" u="sng" dirty="0"/>
            </a:br>
            <a:r>
              <a:rPr lang="en-US" u="sng" dirty="0"/>
              <a:t>WALT: Count squares to find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FA77C-511D-A74A-88F1-92D731EA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4" y="999622"/>
            <a:ext cx="3491346" cy="58261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BCC12-575F-C74C-B9EA-030A2C35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05" y="0"/>
            <a:ext cx="4154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8AF00F-DD63-9048-8622-5D2771003330}"/>
              </a:ext>
            </a:extLst>
          </p:cNvPr>
          <p:cNvSpPr/>
          <p:nvPr/>
        </p:nvSpPr>
        <p:spPr>
          <a:xfrm>
            <a:off x="461015" y="1083025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vimeo.com</a:t>
            </a:r>
            <a:r>
              <a:rPr lang="en-US" dirty="0"/>
              <a:t>/500381471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244AF-A615-1849-BFBA-C079E42368F9}"/>
              </a:ext>
            </a:extLst>
          </p:cNvPr>
          <p:cNvSpPr txBox="1"/>
          <p:nvPr/>
        </p:nvSpPr>
        <p:spPr>
          <a:xfrm>
            <a:off x="228600" y="2078182"/>
            <a:ext cx="466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Here’s the video link!</a:t>
            </a:r>
          </a:p>
          <a:p>
            <a:br>
              <a:rPr lang="en-US" dirty="0"/>
            </a:br>
            <a:r>
              <a:rPr lang="en-US" dirty="0"/>
              <a:t>As before, remember that the video will ask you to stop at different points to these slides!</a:t>
            </a:r>
          </a:p>
        </p:txBody>
      </p:sp>
    </p:spTree>
    <p:extLst>
      <p:ext uri="{BB962C8B-B14F-4D97-AF65-F5344CB8AC3E}">
        <p14:creationId xmlns:p14="http://schemas.microsoft.com/office/powerpoint/2010/main" val="353255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10360" y="43855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38786" y="43855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67213" y="43855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310360" y="936328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38786" y="936328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67213" y="936328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310360" y="143410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38786" y="143410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67213" y="143410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20347" y="1931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48773" y="1931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377200" y="1931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973887" y="4807763"/>
            <a:ext cx="1080000" cy="108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3988176" y="4826712"/>
            <a:ext cx="1031500" cy="104210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310360" y="245769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838786" y="245769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367213" y="245769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78C13B-BDAA-4313-8DC2-EEE5C4B90A82}"/>
              </a:ext>
            </a:extLst>
          </p:cNvPr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75" indent="-2238375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missing 	numbers 		to describe the 	array.	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	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	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	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	What fraction of the shape is shaded?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75" indent="-2238375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missing 	numbers 		to describe the 	array.	</a:t>
            </a:r>
          </a:p>
          <a:p>
            <a:pPr marL="514350" indent="-514350">
              <a:buAutoNum type="arabicParenR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	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				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	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8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	What fraction of the shape is shaded?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10360" y="43855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38786" y="43855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367213" y="438550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310360" y="936328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38786" y="936328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67213" y="936328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310360" y="143410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838786" y="143410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367213" y="1434106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20347" y="1931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848773" y="1931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377200" y="1931885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80583" y="160667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85459" y="160667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1310360" y="245769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838786" y="245769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367213" y="2457693"/>
            <a:ext cx="396000" cy="3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022214" y="160667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39241" y="160667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71670" y="203563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9982" y="203994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18843" y="331911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315220" y="4863097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accent1"/>
                              </a:solidFill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dirty="0" smtClean="0">
                              <a:solidFill>
                                <a:schemeClr val="accent1"/>
                              </a:solidFill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220" y="4863097"/>
                <a:ext cx="465192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C08AA359-BF95-45B6-BE33-F1F79E6D24A1}"/>
              </a:ext>
            </a:extLst>
          </p:cNvPr>
          <p:cNvSpPr/>
          <p:nvPr/>
        </p:nvSpPr>
        <p:spPr>
          <a:xfrm>
            <a:off x="3973887" y="4807763"/>
            <a:ext cx="1080000" cy="108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D6CC0D3B-E941-4C7A-B445-8726D6E2FE47}"/>
              </a:ext>
            </a:extLst>
          </p:cNvPr>
          <p:cNvSpPr/>
          <p:nvPr/>
        </p:nvSpPr>
        <p:spPr>
          <a:xfrm>
            <a:off x="3988176" y="4826712"/>
            <a:ext cx="1031500" cy="104210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8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143" y="2105891"/>
            <a:ext cx="2193384" cy="23414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6143" y="2105891"/>
            <a:ext cx="2193384" cy="2341418"/>
          </a:xfrm>
          <a:prstGeom prst="rect">
            <a:avLst/>
          </a:prstGeom>
          <a:solidFill>
            <a:srgbClr val="FF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64326" y="4156363"/>
            <a:ext cx="775856" cy="1188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03162" y="5365758"/>
            <a:ext cx="65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Area is the space inside a closed 2-D shape.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28611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8245" y="2135481"/>
            <a:ext cx="2092385" cy="2582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630" y="2161860"/>
            <a:ext cx="4812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Which shape would be the best to fill the rectangle?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0710" y="422232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40433" y="4222324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84" y="671552"/>
            <a:ext cx="747045" cy="747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528" y="8142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0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27" y="1557572"/>
            <a:ext cx="2092385" cy="2613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76327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1025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27270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42444" y="1575127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83482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08180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34425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9599" y="210284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79542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4240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30485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5659" y="263963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90677" y="850841"/>
            <a:ext cx="169080" cy="1239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70105" y="859171"/>
            <a:ext cx="345270" cy="1262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97461" y="845987"/>
            <a:ext cx="833065" cy="12443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33502" y="279449"/>
            <a:ext cx="207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Gaps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28792" y="364441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28515" y="3644415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8712" y="1583951"/>
            <a:ext cx="4812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Which shape would be the best to fill the rectangle?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Why?</a:t>
            </a:r>
          </a:p>
        </p:txBody>
      </p:sp>
      <p:sp>
        <p:nvSpPr>
          <p:cNvPr id="24" name="Oval 23"/>
          <p:cNvSpPr/>
          <p:nvPr/>
        </p:nvSpPr>
        <p:spPr>
          <a:xfrm>
            <a:off x="1279542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04240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30485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45659" y="3153980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279542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804240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0485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845659" y="3667251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2740" y="4845039"/>
            <a:ext cx="481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area is 20 circles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8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8474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474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474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474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8474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3647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3647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3647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3647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3647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8819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8819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8819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8819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88819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07933" y="989214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07933" y="150448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7933" y="202389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07933" y="2538245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7933" y="3051178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8949" y="983385"/>
            <a:ext cx="2092385" cy="25821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05473" y="3308353"/>
            <a:ext cx="51435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905196" y="3308353"/>
            <a:ext cx="514350" cy="51435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0982" y="1532770"/>
            <a:ext cx="4812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Which shape would be the best to fill the rectangle?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3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.4|1.1|2.1|4.5|1.7|7.1|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7|3.5|6|7.3|9.6|2.2|1.3|2|4.5|4.1|6.5|2.3|7.9|0.9|0.8|1.1|1.8|4.1|2.6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2|7.9|2.8|10.1|2.7|10.3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.2|7.7|1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2|4.3|4.6|0.9|7.5|5.1|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4.7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0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3|0.8|0.8|0.9|0.8|0.8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5|6.8|7|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3.4|14.2|10.2|7.1|6.7|5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A93170-914F-4282-BD75-5650EFA60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cee99ee9-287b-4f9a-957c-ba5ae7375c9a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22d4c35-b548-4432-90ae-af4376e1c4b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455</Words>
  <Application>Microsoft Macintosh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Booth, Jonathan</cp:lastModifiedBy>
  <cp:revision>247</cp:revision>
  <dcterms:created xsi:type="dcterms:W3CDTF">2019-07-05T11:02:13Z</dcterms:created>
  <dcterms:modified xsi:type="dcterms:W3CDTF">2021-01-17T17:11:23Z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