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9" r:id="rId1"/>
    <p:sldMasterId id="2147483750" r:id="rId2"/>
  </p:sldMasterIdLst>
  <p:sldIdLst>
    <p:sldId id="256" r:id="rId3"/>
    <p:sldId id="258" r:id="rId4"/>
    <p:sldId id="259" r:id="rId5"/>
    <p:sldId id="260" r:id="rId6"/>
    <p:sldId id="261" r:id="rId7"/>
    <p:sldId id="262" r:id="rId8"/>
    <p:sldId id="263" r:id="rId9"/>
    <p:sldId id="264" r:id="rId10"/>
    <p:sldId id="257"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3050CE-86B2-0849-9F61-D49B5D313FD7}" v="83" dt="2021-01-10T12:35:32.1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44"/>
    <p:restoredTop sz="94702"/>
  </p:normalViewPr>
  <p:slideViewPr>
    <p:cSldViewPr snapToGrid="0" snapToObjects="1">
      <p:cViewPr varScale="1">
        <p:scale>
          <a:sx n="80" d="100"/>
          <a:sy n="80" d="100"/>
        </p:scale>
        <p:origin x="114" y="49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oth, Jonathan" userId="823bdedb-d0c3-42ad-b23d-6d1b4857e69b" providerId="ADAL" clId="{943050CE-86B2-0849-9F61-D49B5D313FD7}"/>
    <pc:docChg chg="undo custSel addSld delSld modSld sldOrd">
      <pc:chgData name="Booth, Jonathan" userId="823bdedb-d0c3-42ad-b23d-6d1b4857e69b" providerId="ADAL" clId="{943050CE-86B2-0849-9F61-D49B5D313FD7}" dt="2021-01-10T13:07:04.987" v="5212" actId="20577"/>
      <pc:docMkLst>
        <pc:docMk/>
      </pc:docMkLst>
      <pc:sldChg chg="addSp modSp mod">
        <pc:chgData name="Booth, Jonathan" userId="823bdedb-d0c3-42ad-b23d-6d1b4857e69b" providerId="ADAL" clId="{943050CE-86B2-0849-9F61-D49B5D313FD7}" dt="2021-01-10T11:49:19.484" v="1813" actId="1582"/>
        <pc:sldMkLst>
          <pc:docMk/>
          <pc:sldMk cId="3167327054" sldId="257"/>
        </pc:sldMkLst>
        <pc:spChg chg="mod">
          <ac:chgData name="Booth, Jonathan" userId="823bdedb-d0c3-42ad-b23d-6d1b4857e69b" providerId="ADAL" clId="{943050CE-86B2-0849-9F61-D49B5D313FD7}" dt="2021-01-10T11:49:10.505" v="1812" actId="1076"/>
          <ac:spMkLst>
            <pc:docMk/>
            <pc:sldMk cId="3167327054" sldId="257"/>
            <ac:spMk id="4" creationId="{A033DC20-F58F-0740-9AC3-17D6A92A7FFF}"/>
          </ac:spMkLst>
        </pc:spChg>
        <pc:picChg chg="add mod">
          <ac:chgData name="Booth, Jonathan" userId="823bdedb-d0c3-42ad-b23d-6d1b4857e69b" providerId="ADAL" clId="{943050CE-86B2-0849-9F61-D49B5D313FD7}" dt="2021-01-10T11:46:09.595" v="1369" actId="1076"/>
          <ac:picMkLst>
            <pc:docMk/>
            <pc:sldMk cId="3167327054" sldId="257"/>
            <ac:picMk id="5" creationId="{AE986097-BB1C-6344-BA22-2E68E53F2F9C}"/>
          </ac:picMkLst>
        </pc:picChg>
        <pc:picChg chg="add mod">
          <ac:chgData name="Booth, Jonathan" userId="823bdedb-d0c3-42ad-b23d-6d1b4857e69b" providerId="ADAL" clId="{943050CE-86B2-0849-9F61-D49B5D313FD7}" dt="2021-01-10T11:44:24.236" v="1028" actId="1076"/>
          <ac:picMkLst>
            <pc:docMk/>
            <pc:sldMk cId="3167327054" sldId="257"/>
            <ac:picMk id="3074" creationId="{77729B65-5D64-B740-806C-17AC740A0627}"/>
          </ac:picMkLst>
        </pc:picChg>
        <pc:cxnChg chg="add mod">
          <ac:chgData name="Booth, Jonathan" userId="823bdedb-d0c3-42ad-b23d-6d1b4857e69b" providerId="ADAL" clId="{943050CE-86B2-0849-9F61-D49B5D313FD7}" dt="2021-01-10T11:49:19.484" v="1813" actId="1582"/>
          <ac:cxnSpMkLst>
            <pc:docMk/>
            <pc:sldMk cId="3167327054" sldId="257"/>
            <ac:cxnSpMk id="7" creationId="{DFA457E4-74B4-834E-AE39-515EE6800F82}"/>
          </ac:cxnSpMkLst>
        </pc:cxnChg>
      </pc:sldChg>
      <pc:sldChg chg="addSp modSp">
        <pc:chgData name="Booth, Jonathan" userId="823bdedb-d0c3-42ad-b23d-6d1b4857e69b" providerId="ADAL" clId="{943050CE-86B2-0849-9F61-D49B5D313FD7}" dt="2021-01-10T11:42:11.632" v="1007" actId="1076"/>
        <pc:sldMkLst>
          <pc:docMk/>
          <pc:sldMk cId="1314195703" sldId="258"/>
        </pc:sldMkLst>
        <pc:picChg chg="add mod">
          <ac:chgData name="Booth, Jonathan" userId="823bdedb-d0c3-42ad-b23d-6d1b4857e69b" providerId="ADAL" clId="{943050CE-86B2-0849-9F61-D49B5D313FD7}" dt="2021-01-10T11:42:11.632" v="1007" actId="1076"/>
          <ac:picMkLst>
            <pc:docMk/>
            <pc:sldMk cId="1314195703" sldId="258"/>
            <ac:picMk id="1026" creationId="{0318A5E7-CD4B-E043-A3B6-0AD2ACF19013}"/>
          </ac:picMkLst>
        </pc:picChg>
      </pc:sldChg>
      <pc:sldChg chg="modSp mod">
        <pc:chgData name="Booth, Jonathan" userId="823bdedb-d0c3-42ad-b23d-6d1b4857e69b" providerId="ADAL" clId="{943050CE-86B2-0849-9F61-D49B5D313FD7}" dt="2021-01-10T11:45:52.676" v="1364" actId="1076"/>
        <pc:sldMkLst>
          <pc:docMk/>
          <pc:sldMk cId="1680296621" sldId="262"/>
        </pc:sldMkLst>
        <pc:spChg chg="mod">
          <ac:chgData name="Booth, Jonathan" userId="823bdedb-d0c3-42ad-b23d-6d1b4857e69b" providerId="ADAL" clId="{943050CE-86B2-0849-9F61-D49B5D313FD7}" dt="2021-01-10T11:45:49.458" v="1362" actId="1076"/>
          <ac:spMkLst>
            <pc:docMk/>
            <pc:sldMk cId="1680296621" sldId="262"/>
            <ac:spMk id="5" creationId="{799D7090-238F-254C-923E-D3B9EA1E8455}"/>
          </ac:spMkLst>
        </pc:spChg>
        <pc:picChg chg="mod">
          <ac:chgData name="Booth, Jonathan" userId="823bdedb-d0c3-42ad-b23d-6d1b4857e69b" providerId="ADAL" clId="{943050CE-86B2-0849-9F61-D49B5D313FD7}" dt="2021-01-10T11:45:52.676" v="1364" actId="1076"/>
          <ac:picMkLst>
            <pc:docMk/>
            <pc:sldMk cId="1680296621" sldId="262"/>
            <ac:picMk id="4" creationId="{65AD805B-3689-1849-BDBC-F29367C8940B}"/>
          </ac:picMkLst>
        </pc:picChg>
      </pc:sldChg>
      <pc:sldChg chg="new del">
        <pc:chgData name="Booth, Jonathan" userId="823bdedb-d0c3-42ad-b23d-6d1b4857e69b" providerId="ADAL" clId="{943050CE-86B2-0849-9F61-D49B5D313FD7}" dt="2021-01-10T11:09:57.869" v="1" actId="680"/>
        <pc:sldMkLst>
          <pc:docMk/>
          <pc:sldMk cId="1841196842" sldId="264"/>
        </pc:sldMkLst>
      </pc:sldChg>
      <pc:sldChg chg="addSp delSp modSp new mod ord modTransition delAnim">
        <pc:chgData name="Booth, Jonathan" userId="823bdedb-d0c3-42ad-b23d-6d1b4857e69b" providerId="ADAL" clId="{943050CE-86B2-0849-9F61-D49B5D313FD7}" dt="2021-01-10T11:43:54.660" v="1025" actId="1076"/>
        <pc:sldMkLst>
          <pc:docMk/>
          <pc:sldMk cId="2215537883" sldId="264"/>
        </pc:sldMkLst>
        <pc:spChg chg="mod">
          <ac:chgData name="Booth, Jonathan" userId="823bdedb-d0c3-42ad-b23d-6d1b4857e69b" providerId="ADAL" clId="{943050CE-86B2-0849-9F61-D49B5D313FD7}" dt="2021-01-10T11:10:08.057" v="53" actId="20577"/>
          <ac:spMkLst>
            <pc:docMk/>
            <pc:sldMk cId="2215537883" sldId="264"/>
            <ac:spMk id="2" creationId="{03CDC529-5808-5B47-BEDF-201F6B5214B6}"/>
          </ac:spMkLst>
        </pc:spChg>
        <pc:spChg chg="mod">
          <ac:chgData name="Booth, Jonathan" userId="823bdedb-d0c3-42ad-b23d-6d1b4857e69b" providerId="ADAL" clId="{943050CE-86B2-0849-9F61-D49B5D313FD7}" dt="2021-01-10T11:42:50.337" v="1020" actId="27636"/>
          <ac:spMkLst>
            <pc:docMk/>
            <pc:sldMk cId="2215537883" sldId="264"/>
            <ac:spMk id="3" creationId="{4434ED1E-0B60-3846-94D5-9845A0FFD6B4}"/>
          </ac:spMkLst>
        </pc:spChg>
        <pc:picChg chg="add del mod">
          <ac:chgData name="Booth, Jonathan" userId="823bdedb-d0c3-42ad-b23d-6d1b4857e69b" providerId="ADAL" clId="{943050CE-86B2-0849-9F61-D49B5D313FD7}" dt="2021-01-10T11:37:14.790" v="656" actId="478"/>
          <ac:picMkLst>
            <pc:docMk/>
            <pc:sldMk cId="2215537883" sldId="264"/>
            <ac:picMk id="4" creationId="{37927020-88AD-354F-8819-4D999BD74DCF}"/>
          </ac:picMkLst>
        </pc:picChg>
        <pc:picChg chg="add mod">
          <ac:chgData name="Booth, Jonathan" userId="823bdedb-d0c3-42ad-b23d-6d1b4857e69b" providerId="ADAL" clId="{943050CE-86B2-0849-9F61-D49B5D313FD7}" dt="2021-01-10T11:43:54.660" v="1025" actId="1076"/>
          <ac:picMkLst>
            <pc:docMk/>
            <pc:sldMk cId="2215537883" sldId="264"/>
            <ac:picMk id="2050" creationId="{A6CC34AA-F8F1-D543-BC6D-74FFE381FF92}"/>
          </ac:picMkLst>
        </pc:picChg>
        <pc:picChg chg="add mod">
          <ac:chgData name="Booth, Jonathan" userId="823bdedb-d0c3-42ad-b23d-6d1b4857e69b" providerId="ADAL" clId="{943050CE-86B2-0849-9F61-D49B5D313FD7}" dt="2021-01-10T11:43:53.917" v="1024" actId="1076"/>
          <ac:picMkLst>
            <pc:docMk/>
            <pc:sldMk cId="2215537883" sldId="264"/>
            <ac:picMk id="2052" creationId="{E6E85659-9DE4-9144-A335-EC5E4B2DBFF4}"/>
          </ac:picMkLst>
        </pc:picChg>
      </pc:sldChg>
      <pc:sldChg chg="addSp delSp modSp new mod">
        <pc:chgData name="Booth, Jonathan" userId="823bdedb-d0c3-42ad-b23d-6d1b4857e69b" providerId="ADAL" clId="{943050CE-86B2-0849-9F61-D49B5D313FD7}" dt="2021-01-10T12:02:22.597" v="3082" actId="1076"/>
        <pc:sldMkLst>
          <pc:docMk/>
          <pc:sldMk cId="1262957687" sldId="265"/>
        </pc:sldMkLst>
        <pc:spChg chg="mod">
          <ac:chgData name="Booth, Jonathan" userId="823bdedb-d0c3-42ad-b23d-6d1b4857e69b" providerId="ADAL" clId="{943050CE-86B2-0849-9F61-D49B5D313FD7}" dt="2021-01-10T11:51:34.105" v="2059" actId="1076"/>
          <ac:spMkLst>
            <pc:docMk/>
            <pc:sldMk cId="1262957687" sldId="265"/>
            <ac:spMk id="2" creationId="{C9941DE5-BF67-A041-92EA-967183CF4F6F}"/>
          </ac:spMkLst>
        </pc:spChg>
        <pc:spChg chg="mod">
          <ac:chgData name="Booth, Jonathan" userId="823bdedb-d0c3-42ad-b23d-6d1b4857e69b" providerId="ADAL" clId="{943050CE-86B2-0849-9F61-D49B5D313FD7}" dt="2021-01-10T11:54:15.957" v="2250" actId="27636"/>
          <ac:spMkLst>
            <pc:docMk/>
            <pc:sldMk cId="1262957687" sldId="265"/>
            <ac:spMk id="3" creationId="{4784DCE3-4495-8249-9A0E-716D4D73F91A}"/>
          </ac:spMkLst>
        </pc:spChg>
        <pc:spChg chg="add del mod">
          <ac:chgData name="Booth, Jonathan" userId="823bdedb-d0c3-42ad-b23d-6d1b4857e69b" providerId="ADAL" clId="{943050CE-86B2-0849-9F61-D49B5D313FD7}" dt="2021-01-10T11:53:08.172" v="2176"/>
          <ac:spMkLst>
            <pc:docMk/>
            <pc:sldMk cId="1262957687" sldId="265"/>
            <ac:spMk id="4" creationId="{DDF18383-0D55-5B4A-B906-4449FC6629DC}"/>
          </ac:spMkLst>
        </pc:spChg>
        <pc:picChg chg="add del mod">
          <ac:chgData name="Booth, Jonathan" userId="823bdedb-d0c3-42ad-b23d-6d1b4857e69b" providerId="ADAL" clId="{943050CE-86B2-0849-9F61-D49B5D313FD7}" dt="2021-01-10T12:02:10.547" v="3077" actId="478"/>
          <ac:picMkLst>
            <pc:docMk/>
            <pc:sldMk cId="1262957687" sldId="265"/>
            <ac:picMk id="5" creationId="{7B751101-A8BF-4048-BD73-1A13B8A59AB2}"/>
          </ac:picMkLst>
        </pc:picChg>
        <pc:picChg chg="add mod">
          <ac:chgData name="Booth, Jonathan" userId="823bdedb-d0c3-42ad-b23d-6d1b4857e69b" providerId="ADAL" clId="{943050CE-86B2-0849-9F61-D49B5D313FD7}" dt="2021-01-10T12:02:22.597" v="3082" actId="1076"/>
          <ac:picMkLst>
            <pc:docMk/>
            <pc:sldMk cId="1262957687" sldId="265"/>
            <ac:picMk id="8" creationId="{733970D8-01C8-5A42-8A36-2EBA6B0AABD3}"/>
          </ac:picMkLst>
        </pc:picChg>
        <pc:cxnChg chg="add mod">
          <ac:chgData name="Booth, Jonathan" userId="823bdedb-d0c3-42ad-b23d-6d1b4857e69b" providerId="ADAL" clId="{943050CE-86B2-0849-9F61-D49B5D313FD7}" dt="2021-01-10T11:54:41.997" v="2255" actId="1076"/>
          <ac:cxnSpMkLst>
            <pc:docMk/>
            <pc:sldMk cId="1262957687" sldId="265"/>
            <ac:cxnSpMk id="7" creationId="{8E4BDF0A-112D-5940-BFE6-85177644E8FE}"/>
          </ac:cxnSpMkLst>
        </pc:cxnChg>
      </pc:sldChg>
      <pc:sldChg chg="addSp delSp modSp new mod">
        <pc:chgData name="Booth, Jonathan" userId="823bdedb-d0c3-42ad-b23d-6d1b4857e69b" providerId="ADAL" clId="{943050CE-86B2-0849-9F61-D49B5D313FD7}" dt="2021-01-10T12:02:38.112" v="3087" actId="20577"/>
        <pc:sldMkLst>
          <pc:docMk/>
          <pc:sldMk cId="4155150898" sldId="266"/>
        </pc:sldMkLst>
        <pc:spChg chg="mod">
          <ac:chgData name="Booth, Jonathan" userId="823bdedb-d0c3-42ad-b23d-6d1b4857e69b" providerId="ADAL" clId="{943050CE-86B2-0849-9F61-D49B5D313FD7}" dt="2021-01-10T11:54:54.877" v="2303" actId="20577"/>
          <ac:spMkLst>
            <pc:docMk/>
            <pc:sldMk cId="4155150898" sldId="266"/>
            <ac:spMk id="2" creationId="{654FAD56-462E-FE4C-9AAF-BE4DA347A32C}"/>
          </ac:spMkLst>
        </pc:spChg>
        <pc:spChg chg="mod">
          <ac:chgData name="Booth, Jonathan" userId="823bdedb-d0c3-42ad-b23d-6d1b4857e69b" providerId="ADAL" clId="{943050CE-86B2-0849-9F61-D49B5D313FD7}" dt="2021-01-10T12:02:38.112" v="3087" actId="20577"/>
          <ac:spMkLst>
            <pc:docMk/>
            <pc:sldMk cId="4155150898" sldId="266"/>
            <ac:spMk id="3" creationId="{17C8F07B-F635-DF4A-9074-AF85C11AC465}"/>
          </ac:spMkLst>
        </pc:spChg>
        <pc:spChg chg="add del">
          <ac:chgData name="Booth, Jonathan" userId="823bdedb-d0c3-42ad-b23d-6d1b4857e69b" providerId="ADAL" clId="{943050CE-86B2-0849-9F61-D49B5D313FD7}" dt="2021-01-10T12:00:00.533" v="2920"/>
          <ac:spMkLst>
            <pc:docMk/>
            <pc:sldMk cId="4155150898" sldId="266"/>
            <ac:spMk id="4" creationId="{6965FAE0-0D35-644A-8BCF-457379DCF820}"/>
          </ac:spMkLst>
        </pc:spChg>
        <pc:picChg chg="add mod">
          <ac:chgData name="Booth, Jonathan" userId="823bdedb-d0c3-42ad-b23d-6d1b4857e69b" providerId="ADAL" clId="{943050CE-86B2-0849-9F61-D49B5D313FD7}" dt="2021-01-10T11:59:46.396" v="2918" actId="1076"/>
          <ac:picMkLst>
            <pc:docMk/>
            <pc:sldMk cId="4155150898" sldId="266"/>
            <ac:picMk id="4098" creationId="{30D97F31-B071-6741-8CED-5185C98FAA39}"/>
          </ac:picMkLst>
        </pc:picChg>
        <pc:picChg chg="add mod">
          <ac:chgData name="Booth, Jonathan" userId="823bdedb-d0c3-42ad-b23d-6d1b4857e69b" providerId="ADAL" clId="{943050CE-86B2-0849-9F61-D49B5D313FD7}" dt="2021-01-10T11:57:53.591" v="2664" actId="1076"/>
          <ac:picMkLst>
            <pc:docMk/>
            <pc:sldMk cId="4155150898" sldId="266"/>
            <ac:picMk id="4100" creationId="{2D9B7605-39C5-C845-9E0E-75E6D50C1D7A}"/>
          </ac:picMkLst>
        </pc:picChg>
        <pc:picChg chg="add mod">
          <ac:chgData name="Booth, Jonathan" userId="823bdedb-d0c3-42ad-b23d-6d1b4857e69b" providerId="ADAL" clId="{943050CE-86B2-0849-9F61-D49B5D313FD7}" dt="2021-01-10T11:59:42.796" v="2916" actId="1076"/>
          <ac:picMkLst>
            <pc:docMk/>
            <pc:sldMk cId="4155150898" sldId="266"/>
            <ac:picMk id="4102" creationId="{AF5BA24E-3402-3E48-8B3D-82FB9AC6806D}"/>
          </ac:picMkLst>
        </pc:picChg>
        <pc:picChg chg="add mod">
          <ac:chgData name="Booth, Jonathan" userId="823bdedb-d0c3-42ad-b23d-6d1b4857e69b" providerId="ADAL" clId="{943050CE-86B2-0849-9F61-D49B5D313FD7}" dt="2021-01-10T12:00:15.456" v="2924" actId="14100"/>
          <ac:picMkLst>
            <pc:docMk/>
            <pc:sldMk cId="4155150898" sldId="266"/>
            <ac:picMk id="4106" creationId="{F14A698A-1797-134E-9A7E-3DB2CFEA909B}"/>
          </ac:picMkLst>
        </pc:picChg>
      </pc:sldChg>
      <pc:sldChg chg="modSp new mod">
        <pc:chgData name="Booth, Jonathan" userId="823bdedb-d0c3-42ad-b23d-6d1b4857e69b" providerId="ADAL" clId="{943050CE-86B2-0849-9F61-D49B5D313FD7}" dt="2021-01-10T12:03:33.426" v="3270" actId="20577"/>
        <pc:sldMkLst>
          <pc:docMk/>
          <pc:sldMk cId="2080541203" sldId="267"/>
        </pc:sldMkLst>
        <pc:spChg chg="mod">
          <ac:chgData name="Booth, Jonathan" userId="823bdedb-d0c3-42ad-b23d-6d1b4857e69b" providerId="ADAL" clId="{943050CE-86B2-0849-9F61-D49B5D313FD7}" dt="2021-01-10T12:00:39.094" v="2948" actId="20577"/>
          <ac:spMkLst>
            <pc:docMk/>
            <pc:sldMk cId="2080541203" sldId="267"/>
            <ac:spMk id="2" creationId="{8FC87A62-4690-D042-8FEC-B409F6EF655E}"/>
          </ac:spMkLst>
        </pc:spChg>
        <pc:spChg chg="mod">
          <ac:chgData name="Booth, Jonathan" userId="823bdedb-d0c3-42ad-b23d-6d1b4857e69b" providerId="ADAL" clId="{943050CE-86B2-0849-9F61-D49B5D313FD7}" dt="2021-01-10T12:03:33.426" v="3270" actId="20577"/>
          <ac:spMkLst>
            <pc:docMk/>
            <pc:sldMk cId="2080541203" sldId="267"/>
            <ac:spMk id="3" creationId="{0490D6D7-CC98-694E-8047-36F195D264CB}"/>
          </ac:spMkLst>
        </pc:spChg>
      </pc:sldChg>
      <pc:sldChg chg="addSp delSp modSp new mod">
        <pc:chgData name="Booth, Jonathan" userId="823bdedb-d0c3-42ad-b23d-6d1b4857e69b" providerId="ADAL" clId="{943050CE-86B2-0849-9F61-D49B5D313FD7}" dt="2021-01-10T12:05:34.500" v="3557" actId="20577"/>
        <pc:sldMkLst>
          <pc:docMk/>
          <pc:sldMk cId="408950530" sldId="268"/>
        </pc:sldMkLst>
        <pc:spChg chg="add del mod">
          <ac:chgData name="Booth, Jonathan" userId="823bdedb-d0c3-42ad-b23d-6d1b4857e69b" providerId="ADAL" clId="{943050CE-86B2-0849-9F61-D49B5D313FD7}" dt="2021-01-10T12:04:28.394" v="3280" actId="20577"/>
          <ac:spMkLst>
            <pc:docMk/>
            <pc:sldMk cId="408950530" sldId="268"/>
            <ac:spMk id="2" creationId="{23F81B6E-C03C-F94B-875C-0AB5F38228E4}"/>
          </ac:spMkLst>
        </pc:spChg>
        <pc:spChg chg="add del mod">
          <ac:chgData name="Booth, Jonathan" userId="823bdedb-d0c3-42ad-b23d-6d1b4857e69b" providerId="ADAL" clId="{943050CE-86B2-0849-9F61-D49B5D313FD7}" dt="2021-01-10T12:04:58.614" v="3440" actId="20577"/>
          <ac:spMkLst>
            <pc:docMk/>
            <pc:sldMk cId="408950530" sldId="268"/>
            <ac:spMk id="3" creationId="{36222FAC-13A3-3E4C-AD52-FC281580D9D2}"/>
          </ac:spMkLst>
        </pc:spChg>
        <pc:spChg chg="add mod">
          <ac:chgData name="Booth, Jonathan" userId="823bdedb-d0c3-42ad-b23d-6d1b4857e69b" providerId="ADAL" clId="{943050CE-86B2-0849-9F61-D49B5D313FD7}" dt="2021-01-10T12:05:34.500" v="3557" actId="20577"/>
          <ac:spMkLst>
            <pc:docMk/>
            <pc:sldMk cId="408950530" sldId="268"/>
            <ac:spMk id="5" creationId="{13089729-D546-A048-8EEB-ABDCF6EFFA70}"/>
          </ac:spMkLst>
        </pc:spChg>
        <pc:picChg chg="add mod">
          <ac:chgData name="Booth, Jonathan" userId="823bdedb-d0c3-42ad-b23d-6d1b4857e69b" providerId="ADAL" clId="{943050CE-86B2-0849-9F61-D49B5D313FD7}" dt="2021-01-10T12:05:14.284" v="3443" actId="1076"/>
          <ac:picMkLst>
            <pc:docMk/>
            <pc:sldMk cId="408950530" sldId="268"/>
            <ac:picMk id="4" creationId="{CA38A16A-9142-0447-AEF5-347FB6480473}"/>
          </ac:picMkLst>
        </pc:picChg>
      </pc:sldChg>
      <pc:sldChg chg="addSp modSp new mod">
        <pc:chgData name="Booth, Jonathan" userId="823bdedb-d0c3-42ad-b23d-6d1b4857e69b" providerId="ADAL" clId="{943050CE-86B2-0849-9F61-D49B5D313FD7}" dt="2021-01-10T12:06:14.990" v="3678" actId="1076"/>
        <pc:sldMkLst>
          <pc:docMk/>
          <pc:sldMk cId="662807580" sldId="269"/>
        </pc:sldMkLst>
        <pc:spChg chg="mod">
          <ac:chgData name="Booth, Jonathan" userId="823bdedb-d0c3-42ad-b23d-6d1b4857e69b" providerId="ADAL" clId="{943050CE-86B2-0849-9F61-D49B5D313FD7}" dt="2021-01-10T12:05:39.652" v="3577" actId="20577"/>
          <ac:spMkLst>
            <pc:docMk/>
            <pc:sldMk cId="662807580" sldId="269"/>
            <ac:spMk id="2" creationId="{B3C5AE87-F229-CC49-80EB-A63B29B3A392}"/>
          </ac:spMkLst>
        </pc:spChg>
        <pc:spChg chg="mod">
          <ac:chgData name="Booth, Jonathan" userId="823bdedb-d0c3-42ad-b23d-6d1b4857e69b" providerId="ADAL" clId="{943050CE-86B2-0849-9F61-D49B5D313FD7}" dt="2021-01-10T12:05:51.814" v="3675" actId="20577"/>
          <ac:spMkLst>
            <pc:docMk/>
            <pc:sldMk cId="662807580" sldId="269"/>
            <ac:spMk id="3" creationId="{6E893255-7BC4-4C46-AFBE-BADBA5B58530}"/>
          </ac:spMkLst>
        </pc:spChg>
        <pc:picChg chg="add mod">
          <ac:chgData name="Booth, Jonathan" userId="823bdedb-d0c3-42ad-b23d-6d1b4857e69b" providerId="ADAL" clId="{943050CE-86B2-0849-9F61-D49B5D313FD7}" dt="2021-01-10T12:06:14.990" v="3678" actId="1076"/>
          <ac:picMkLst>
            <pc:docMk/>
            <pc:sldMk cId="662807580" sldId="269"/>
            <ac:picMk id="4" creationId="{36C6A950-0DFC-8346-ABB0-C0200602BF9E}"/>
          </ac:picMkLst>
        </pc:picChg>
      </pc:sldChg>
      <pc:sldChg chg="addSp modSp new mod">
        <pc:chgData name="Booth, Jonathan" userId="823bdedb-d0c3-42ad-b23d-6d1b4857e69b" providerId="ADAL" clId="{943050CE-86B2-0849-9F61-D49B5D313FD7}" dt="2021-01-10T12:14:50.488" v="4694" actId="1076"/>
        <pc:sldMkLst>
          <pc:docMk/>
          <pc:sldMk cId="2337324252" sldId="270"/>
        </pc:sldMkLst>
        <pc:spChg chg="mod">
          <ac:chgData name="Booth, Jonathan" userId="823bdedb-d0c3-42ad-b23d-6d1b4857e69b" providerId="ADAL" clId="{943050CE-86B2-0849-9F61-D49B5D313FD7}" dt="2021-01-10T12:06:26.363" v="3700" actId="20577"/>
          <ac:spMkLst>
            <pc:docMk/>
            <pc:sldMk cId="2337324252" sldId="270"/>
            <ac:spMk id="2" creationId="{D7853419-5AA5-2545-A916-1DA833E77EE6}"/>
          </ac:spMkLst>
        </pc:spChg>
        <pc:spChg chg="mod">
          <ac:chgData name="Booth, Jonathan" userId="823bdedb-d0c3-42ad-b23d-6d1b4857e69b" providerId="ADAL" clId="{943050CE-86B2-0849-9F61-D49B5D313FD7}" dt="2021-01-10T12:06:52.441" v="3822" actId="20577"/>
          <ac:spMkLst>
            <pc:docMk/>
            <pc:sldMk cId="2337324252" sldId="270"/>
            <ac:spMk id="3" creationId="{990782B0-0EBE-1C44-8F19-03849F6483C4}"/>
          </ac:spMkLst>
        </pc:spChg>
        <pc:picChg chg="add mod">
          <ac:chgData name="Booth, Jonathan" userId="823bdedb-d0c3-42ad-b23d-6d1b4857e69b" providerId="ADAL" clId="{943050CE-86B2-0849-9F61-D49B5D313FD7}" dt="2021-01-10T12:14:50.488" v="4694" actId="1076"/>
          <ac:picMkLst>
            <pc:docMk/>
            <pc:sldMk cId="2337324252" sldId="270"/>
            <ac:picMk id="5122" creationId="{9574A3DC-12C8-F242-BBB0-D5E112B21122}"/>
          </ac:picMkLst>
        </pc:picChg>
      </pc:sldChg>
      <pc:sldChg chg="addSp modSp new mod">
        <pc:chgData name="Booth, Jonathan" userId="823bdedb-d0c3-42ad-b23d-6d1b4857e69b" providerId="ADAL" clId="{943050CE-86B2-0849-9F61-D49B5D313FD7}" dt="2021-01-10T12:10:05.542" v="4061" actId="5793"/>
        <pc:sldMkLst>
          <pc:docMk/>
          <pc:sldMk cId="2097912722" sldId="271"/>
        </pc:sldMkLst>
        <pc:spChg chg="mod">
          <ac:chgData name="Booth, Jonathan" userId="823bdedb-d0c3-42ad-b23d-6d1b4857e69b" providerId="ADAL" clId="{943050CE-86B2-0849-9F61-D49B5D313FD7}" dt="2021-01-10T12:07:32.547" v="3848" actId="20577"/>
          <ac:spMkLst>
            <pc:docMk/>
            <pc:sldMk cId="2097912722" sldId="271"/>
            <ac:spMk id="2" creationId="{1B81EA7A-10C2-7A4E-A6C9-6E78F2129088}"/>
          </ac:spMkLst>
        </pc:spChg>
        <pc:spChg chg="mod">
          <ac:chgData name="Booth, Jonathan" userId="823bdedb-d0c3-42ad-b23d-6d1b4857e69b" providerId="ADAL" clId="{943050CE-86B2-0849-9F61-D49B5D313FD7}" dt="2021-01-10T12:10:05.542" v="4061" actId="5793"/>
          <ac:spMkLst>
            <pc:docMk/>
            <pc:sldMk cId="2097912722" sldId="271"/>
            <ac:spMk id="3" creationId="{B02C83D7-17F2-E94D-9E72-3065C65A615C}"/>
          </ac:spMkLst>
        </pc:spChg>
        <pc:picChg chg="add mod">
          <ac:chgData name="Booth, Jonathan" userId="823bdedb-d0c3-42ad-b23d-6d1b4857e69b" providerId="ADAL" clId="{943050CE-86B2-0849-9F61-D49B5D313FD7}" dt="2021-01-10T12:09:02.347" v="3939" actId="1076"/>
          <ac:picMkLst>
            <pc:docMk/>
            <pc:sldMk cId="2097912722" sldId="271"/>
            <ac:picMk id="4" creationId="{10633708-6754-E540-B489-E2A01970CF8D}"/>
          </ac:picMkLst>
        </pc:picChg>
      </pc:sldChg>
      <pc:sldChg chg="addSp modSp new mod">
        <pc:chgData name="Booth, Jonathan" userId="823bdedb-d0c3-42ad-b23d-6d1b4857e69b" providerId="ADAL" clId="{943050CE-86B2-0849-9F61-D49B5D313FD7}" dt="2021-01-10T12:10:22.357" v="4066" actId="1076"/>
        <pc:sldMkLst>
          <pc:docMk/>
          <pc:sldMk cId="2248653971" sldId="272"/>
        </pc:sldMkLst>
        <pc:spChg chg="mod">
          <ac:chgData name="Booth, Jonathan" userId="823bdedb-d0c3-42ad-b23d-6d1b4857e69b" providerId="ADAL" clId="{943050CE-86B2-0849-9F61-D49B5D313FD7}" dt="2021-01-10T12:09:15.649" v="3981" actId="20577"/>
          <ac:spMkLst>
            <pc:docMk/>
            <pc:sldMk cId="2248653971" sldId="272"/>
            <ac:spMk id="2" creationId="{686AF1DB-D9FB-9D41-B140-566A24A788F0}"/>
          </ac:spMkLst>
        </pc:spChg>
        <pc:spChg chg="mod">
          <ac:chgData name="Booth, Jonathan" userId="823bdedb-d0c3-42ad-b23d-6d1b4857e69b" providerId="ADAL" clId="{943050CE-86B2-0849-9F61-D49B5D313FD7}" dt="2021-01-10T12:09:24.115" v="4043" actId="20577"/>
          <ac:spMkLst>
            <pc:docMk/>
            <pc:sldMk cId="2248653971" sldId="272"/>
            <ac:spMk id="3" creationId="{0C260E41-E2D5-8946-94A8-F0223C1B23A4}"/>
          </ac:spMkLst>
        </pc:spChg>
        <pc:picChg chg="add mod">
          <ac:chgData name="Booth, Jonathan" userId="823bdedb-d0c3-42ad-b23d-6d1b4857e69b" providerId="ADAL" clId="{943050CE-86B2-0849-9F61-D49B5D313FD7}" dt="2021-01-10T12:10:22.357" v="4066" actId="1076"/>
          <ac:picMkLst>
            <pc:docMk/>
            <pc:sldMk cId="2248653971" sldId="272"/>
            <ac:picMk id="4" creationId="{E8D274FA-56C5-2543-ABC5-A39F0C7DD898}"/>
          </ac:picMkLst>
        </pc:picChg>
      </pc:sldChg>
      <pc:sldChg chg="addSp modSp new mod">
        <pc:chgData name="Booth, Jonathan" userId="823bdedb-d0c3-42ad-b23d-6d1b4857e69b" providerId="ADAL" clId="{943050CE-86B2-0849-9F61-D49B5D313FD7}" dt="2021-01-10T12:14:58.353" v="4698" actId="1076"/>
        <pc:sldMkLst>
          <pc:docMk/>
          <pc:sldMk cId="257327787" sldId="273"/>
        </pc:sldMkLst>
        <pc:spChg chg="mod">
          <ac:chgData name="Booth, Jonathan" userId="823bdedb-d0c3-42ad-b23d-6d1b4857e69b" providerId="ADAL" clId="{943050CE-86B2-0849-9F61-D49B5D313FD7}" dt="2021-01-10T12:10:53.385" v="4089" actId="20577"/>
          <ac:spMkLst>
            <pc:docMk/>
            <pc:sldMk cId="257327787" sldId="273"/>
            <ac:spMk id="2" creationId="{17E2AC5E-E3DA-E64A-B733-31AB92348D8C}"/>
          </ac:spMkLst>
        </pc:spChg>
        <pc:spChg chg="mod">
          <ac:chgData name="Booth, Jonathan" userId="823bdedb-d0c3-42ad-b23d-6d1b4857e69b" providerId="ADAL" clId="{943050CE-86B2-0849-9F61-D49B5D313FD7}" dt="2021-01-10T12:12:21.709" v="4526" actId="20577"/>
          <ac:spMkLst>
            <pc:docMk/>
            <pc:sldMk cId="257327787" sldId="273"/>
            <ac:spMk id="3" creationId="{ABE70C69-4D68-864B-AD33-BF63996EFDED}"/>
          </ac:spMkLst>
        </pc:spChg>
        <pc:picChg chg="add mod">
          <ac:chgData name="Booth, Jonathan" userId="823bdedb-d0c3-42ad-b23d-6d1b4857e69b" providerId="ADAL" clId="{943050CE-86B2-0849-9F61-D49B5D313FD7}" dt="2021-01-10T12:14:58.353" v="4698" actId="1076"/>
          <ac:picMkLst>
            <pc:docMk/>
            <pc:sldMk cId="257327787" sldId="273"/>
            <ac:picMk id="4" creationId="{C656CCFC-EB13-7747-A033-4B27E3BC6EA0}"/>
          </ac:picMkLst>
        </pc:picChg>
      </pc:sldChg>
      <pc:sldChg chg="addSp delSp modSp new mod">
        <pc:chgData name="Booth, Jonathan" userId="823bdedb-d0c3-42ad-b23d-6d1b4857e69b" providerId="ADAL" clId="{943050CE-86B2-0849-9F61-D49B5D313FD7}" dt="2021-01-10T13:07:04.987" v="5212" actId="20577"/>
        <pc:sldMkLst>
          <pc:docMk/>
          <pc:sldMk cId="3599952518" sldId="274"/>
        </pc:sldMkLst>
        <pc:spChg chg="del mod">
          <ac:chgData name="Booth, Jonathan" userId="823bdedb-d0c3-42ad-b23d-6d1b4857e69b" providerId="ADAL" clId="{943050CE-86B2-0849-9F61-D49B5D313FD7}" dt="2021-01-10T12:15:44.517" v="4710" actId="478"/>
          <ac:spMkLst>
            <pc:docMk/>
            <pc:sldMk cId="3599952518" sldId="274"/>
            <ac:spMk id="2" creationId="{708389CE-F7C1-4A4F-900F-548089331ECD}"/>
          </ac:spMkLst>
        </pc:spChg>
        <pc:spChg chg="del">
          <ac:chgData name="Booth, Jonathan" userId="823bdedb-d0c3-42ad-b23d-6d1b4857e69b" providerId="ADAL" clId="{943050CE-86B2-0849-9F61-D49B5D313FD7}" dt="2021-01-10T12:12:37.639" v="4567" actId="478"/>
          <ac:spMkLst>
            <pc:docMk/>
            <pc:sldMk cId="3599952518" sldId="274"/>
            <ac:spMk id="3" creationId="{DEDAADBD-72A2-6F4F-A284-B7EC99EDD97A}"/>
          </ac:spMkLst>
        </pc:spChg>
        <pc:spChg chg="add mod">
          <ac:chgData name="Booth, Jonathan" userId="823bdedb-d0c3-42ad-b23d-6d1b4857e69b" providerId="ADAL" clId="{943050CE-86B2-0849-9F61-D49B5D313FD7}" dt="2021-01-10T13:07:04.987" v="5212" actId="20577"/>
          <ac:spMkLst>
            <pc:docMk/>
            <pc:sldMk cId="3599952518" sldId="274"/>
            <ac:spMk id="4" creationId="{B64EEF83-795C-A04F-91F6-8EECC17503CE}"/>
          </ac:spMkLst>
        </pc:spChg>
        <pc:spChg chg="add mod">
          <ac:chgData name="Booth, Jonathan" userId="823bdedb-d0c3-42ad-b23d-6d1b4857e69b" providerId="ADAL" clId="{943050CE-86B2-0849-9F61-D49B5D313FD7}" dt="2021-01-10T12:16:07.357" v="4759" actId="1076"/>
          <ac:spMkLst>
            <pc:docMk/>
            <pc:sldMk cId="3599952518" sldId="274"/>
            <ac:spMk id="5" creationId="{069C1E39-05AD-6E4E-8FBA-5C22833E1575}"/>
          </ac:spMkLst>
        </pc:spChg>
        <pc:spChg chg="add mod">
          <ac:chgData name="Booth, Jonathan" userId="823bdedb-d0c3-42ad-b23d-6d1b4857e69b" providerId="ADAL" clId="{943050CE-86B2-0849-9F61-D49B5D313FD7}" dt="2021-01-10T12:22:46.264" v="5012" actId="1076"/>
          <ac:spMkLst>
            <pc:docMk/>
            <pc:sldMk cId="3599952518" sldId="274"/>
            <ac:spMk id="7" creationId="{27B626B6-410B-2146-854B-F007FCF5AFA6}"/>
          </ac:spMkLst>
        </pc:spChg>
        <pc:picChg chg="add mod">
          <ac:chgData name="Booth, Jonathan" userId="823bdedb-d0c3-42ad-b23d-6d1b4857e69b" providerId="ADAL" clId="{943050CE-86B2-0849-9F61-D49B5D313FD7}" dt="2021-01-10T12:23:03.397" v="5016" actId="1076"/>
          <ac:picMkLst>
            <pc:docMk/>
            <pc:sldMk cId="3599952518" sldId="274"/>
            <ac:picMk id="6" creationId="{37046B38-4F9D-EB4C-9E34-115DEC88327F}"/>
          </ac:picMkLst>
        </pc:picChg>
        <pc:cxnChg chg="add mod">
          <ac:chgData name="Booth, Jonathan" userId="823bdedb-d0c3-42ad-b23d-6d1b4857e69b" providerId="ADAL" clId="{943050CE-86B2-0849-9F61-D49B5D313FD7}" dt="2021-01-10T12:23:06.660" v="5018" actId="14100"/>
          <ac:cxnSpMkLst>
            <pc:docMk/>
            <pc:sldMk cId="3599952518" sldId="274"/>
            <ac:cxnSpMk id="8" creationId="{D361FB0E-979C-8444-9CAA-AB440DAE4830}"/>
          </ac:cxnSpMkLst>
        </pc:cxnChg>
        <pc:cxnChg chg="add mod">
          <ac:chgData name="Booth, Jonathan" userId="823bdedb-d0c3-42ad-b23d-6d1b4857e69b" providerId="ADAL" clId="{943050CE-86B2-0849-9F61-D49B5D313FD7}" dt="2021-01-10T12:23:12.093" v="5021" actId="14100"/>
          <ac:cxnSpMkLst>
            <pc:docMk/>
            <pc:sldMk cId="3599952518" sldId="274"/>
            <ac:cxnSpMk id="11" creationId="{3F3FF401-1F8E-554C-89CA-22D066AE372B}"/>
          </ac:cxnSpMkLst>
        </pc:cxnChg>
        <pc:cxnChg chg="add mod">
          <ac:chgData name="Booth, Jonathan" userId="823bdedb-d0c3-42ad-b23d-6d1b4857e69b" providerId="ADAL" clId="{943050CE-86B2-0849-9F61-D49B5D313FD7}" dt="2021-01-10T12:23:16.740" v="5023" actId="1076"/>
          <ac:cxnSpMkLst>
            <pc:docMk/>
            <pc:sldMk cId="3599952518" sldId="274"/>
            <ac:cxnSpMk id="13" creationId="{FF9466D4-6CF3-044F-8979-01B112C86D98}"/>
          </ac:cxnSpMkLst>
        </pc:cxnChg>
      </pc:sldChg>
      <pc:sldChg chg="addSp delSp modSp add del mod ord">
        <pc:chgData name="Booth, Jonathan" userId="823bdedb-d0c3-42ad-b23d-6d1b4857e69b" providerId="ADAL" clId="{943050CE-86B2-0849-9F61-D49B5D313FD7}" dt="2021-01-10T12:19:54.049" v="4782" actId="2696"/>
        <pc:sldMkLst>
          <pc:docMk/>
          <pc:sldMk cId="1291278195" sldId="275"/>
        </pc:sldMkLst>
        <pc:spChg chg="del">
          <ac:chgData name="Booth, Jonathan" userId="823bdedb-d0c3-42ad-b23d-6d1b4857e69b" providerId="ADAL" clId="{943050CE-86B2-0849-9F61-D49B5D313FD7}" dt="2021-01-10T12:19:43.699" v="4778" actId="478"/>
          <ac:spMkLst>
            <pc:docMk/>
            <pc:sldMk cId="1291278195" sldId="275"/>
            <ac:spMk id="3" creationId="{4784DCE3-4495-8249-9A0E-716D4D73F91A}"/>
          </ac:spMkLst>
        </pc:spChg>
        <pc:spChg chg="add del mod">
          <ac:chgData name="Booth, Jonathan" userId="823bdedb-d0c3-42ad-b23d-6d1b4857e69b" providerId="ADAL" clId="{943050CE-86B2-0849-9F61-D49B5D313FD7}" dt="2021-01-10T12:19:49.992" v="4780" actId="478"/>
          <ac:spMkLst>
            <pc:docMk/>
            <pc:sldMk cId="1291278195" sldId="275"/>
            <ac:spMk id="5" creationId="{AA557DB1-B39C-4A4A-B36A-2F67FCE6919C}"/>
          </ac:spMkLst>
        </pc:spChg>
      </pc:sldChg>
      <pc:sldChg chg="modSp new del mod">
        <pc:chgData name="Booth, Jonathan" userId="823bdedb-d0c3-42ad-b23d-6d1b4857e69b" providerId="ADAL" clId="{943050CE-86B2-0849-9F61-D49B5D313FD7}" dt="2021-01-10T12:19:35.592" v="4775" actId="680"/>
        <pc:sldMkLst>
          <pc:docMk/>
          <pc:sldMk cId="1768291495" sldId="275"/>
        </pc:sldMkLst>
        <pc:spChg chg="mod">
          <ac:chgData name="Booth, Jonathan" userId="823bdedb-d0c3-42ad-b23d-6d1b4857e69b" providerId="ADAL" clId="{943050CE-86B2-0849-9F61-D49B5D313FD7}" dt="2021-01-10T12:19:33.519" v="4774" actId="20577"/>
          <ac:spMkLst>
            <pc:docMk/>
            <pc:sldMk cId="1768291495" sldId="275"/>
            <ac:spMk id="2" creationId="{7A99BBC8-BA26-AF41-8895-F62188A895F1}"/>
          </ac:spMkLst>
        </pc:spChg>
      </pc:sldChg>
      <pc:sldChg chg="addSp delSp modSp new mod">
        <pc:chgData name="Booth, Jonathan" userId="823bdedb-d0c3-42ad-b23d-6d1b4857e69b" providerId="ADAL" clId="{943050CE-86B2-0849-9F61-D49B5D313FD7}" dt="2021-01-10T12:35:56.472" v="5190" actId="1076"/>
        <pc:sldMkLst>
          <pc:docMk/>
          <pc:sldMk cId="3386246488" sldId="275"/>
        </pc:sldMkLst>
        <pc:spChg chg="mod">
          <ac:chgData name="Booth, Jonathan" userId="823bdedb-d0c3-42ad-b23d-6d1b4857e69b" providerId="ADAL" clId="{943050CE-86B2-0849-9F61-D49B5D313FD7}" dt="2021-01-10T12:23:23.466" v="5038" actId="20577"/>
          <ac:spMkLst>
            <pc:docMk/>
            <pc:sldMk cId="3386246488" sldId="275"/>
            <ac:spMk id="2" creationId="{1613C3B5-E875-5F43-9114-91DD78E66FE3}"/>
          </ac:spMkLst>
        </pc:spChg>
        <pc:spChg chg="del mod">
          <ac:chgData name="Booth, Jonathan" userId="823bdedb-d0c3-42ad-b23d-6d1b4857e69b" providerId="ADAL" clId="{943050CE-86B2-0849-9F61-D49B5D313FD7}" dt="2021-01-10T12:35:00.952" v="5040" actId="478"/>
          <ac:spMkLst>
            <pc:docMk/>
            <pc:sldMk cId="3386246488" sldId="275"/>
            <ac:spMk id="3" creationId="{7F56B6DB-C505-B247-B472-8302F20D22F3}"/>
          </ac:spMkLst>
        </pc:spChg>
        <pc:spChg chg="add mod">
          <ac:chgData name="Booth, Jonathan" userId="823bdedb-d0c3-42ad-b23d-6d1b4857e69b" providerId="ADAL" clId="{943050CE-86B2-0849-9F61-D49B5D313FD7}" dt="2021-01-10T12:35:04.733" v="5043" actId="1076"/>
          <ac:spMkLst>
            <pc:docMk/>
            <pc:sldMk cId="3386246488" sldId="275"/>
            <ac:spMk id="4" creationId="{B29AB466-2FDA-8446-ABAE-D6C2366D3577}"/>
          </ac:spMkLst>
        </pc:spChg>
        <pc:spChg chg="add mod">
          <ac:chgData name="Booth, Jonathan" userId="823bdedb-d0c3-42ad-b23d-6d1b4857e69b" providerId="ADAL" clId="{943050CE-86B2-0849-9F61-D49B5D313FD7}" dt="2021-01-10T12:35:04.733" v="5043" actId="1076"/>
          <ac:spMkLst>
            <pc:docMk/>
            <pc:sldMk cId="3386246488" sldId="275"/>
            <ac:spMk id="7" creationId="{23C8ABEC-CE4E-E144-A28F-191359DE1B23}"/>
          </ac:spMkLst>
        </pc:spChg>
        <pc:spChg chg="add mod">
          <ac:chgData name="Booth, Jonathan" userId="823bdedb-d0c3-42ad-b23d-6d1b4857e69b" providerId="ADAL" clId="{943050CE-86B2-0849-9F61-D49B5D313FD7}" dt="2021-01-10T12:35:04.733" v="5043" actId="1076"/>
          <ac:spMkLst>
            <pc:docMk/>
            <pc:sldMk cId="3386246488" sldId="275"/>
            <ac:spMk id="8" creationId="{D10F5E98-EAA1-2C44-9A6E-07FA5E89C650}"/>
          </ac:spMkLst>
        </pc:spChg>
        <pc:spChg chg="add mod">
          <ac:chgData name="Booth, Jonathan" userId="823bdedb-d0c3-42ad-b23d-6d1b4857e69b" providerId="ADAL" clId="{943050CE-86B2-0849-9F61-D49B5D313FD7}" dt="2021-01-10T12:35:56.472" v="5190" actId="1076"/>
          <ac:spMkLst>
            <pc:docMk/>
            <pc:sldMk cId="3386246488" sldId="275"/>
            <ac:spMk id="9" creationId="{E9D23DFC-C77B-A146-A046-B73D65398ECF}"/>
          </ac:spMkLst>
        </pc:spChg>
        <pc:picChg chg="add mod">
          <ac:chgData name="Booth, Jonathan" userId="823bdedb-d0c3-42ad-b23d-6d1b4857e69b" providerId="ADAL" clId="{943050CE-86B2-0849-9F61-D49B5D313FD7}" dt="2021-01-10T12:35:04.733" v="5043" actId="1076"/>
          <ac:picMkLst>
            <pc:docMk/>
            <pc:sldMk cId="3386246488" sldId="275"/>
            <ac:picMk id="5" creationId="{7614CCFA-6A76-AC4E-8928-B57147A629B4}"/>
          </ac:picMkLst>
        </pc:picChg>
        <pc:picChg chg="add mod">
          <ac:chgData name="Booth, Jonathan" userId="823bdedb-d0c3-42ad-b23d-6d1b4857e69b" providerId="ADAL" clId="{943050CE-86B2-0849-9F61-D49B5D313FD7}" dt="2021-01-10T12:35:04.733" v="5043" actId="1076"/>
          <ac:picMkLst>
            <pc:docMk/>
            <pc:sldMk cId="3386246488" sldId="275"/>
            <ac:picMk id="6" creationId="{3D2985A5-4CBF-1449-9442-6FC0C21556A6}"/>
          </ac:picMkLst>
        </pc:picChg>
      </pc:sldChg>
      <pc:sldChg chg="add del">
        <pc:chgData name="Booth, Jonathan" userId="823bdedb-d0c3-42ad-b23d-6d1b4857e69b" providerId="ADAL" clId="{943050CE-86B2-0849-9F61-D49B5D313FD7}" dt="2021-01-10T12:19:54.597" v="4783" actId="2696"/>
        <pc:sldMkLst>
          <pc:docMk/>
          <pc:sldMk cId="954369584" sldId="276"/>
        </pc:sldMkLst>
      </pc:sldChg>
      <pc:sldChg chg="addSp delSp modSp new mod">
        <pc:chgData name="Booth, Jonathan" userId="823bdedb-d0c3-42ad-b23d-6d1b4857e69b" providerId="ADAL" clId="{943050CE-86B2-0849-9F61-D49B5D313FD7}" dt="2021-01-10T12:35:28.948" v="5047" actId="1076"/>
        <pc:sldMkLst>
          <pc:docMk/>
          <pc:sldMk cId="1685758283" sldId="276"/>
        </pc:sldMkLst>
        <pc:spChg chg="del">
          <ac:chgData name="Booth, Jonathan" userId="823bdedb-d0c3-42ad-b23d-6d1b4857e69b" providerId="ADAL" clId="{943050CE-86B2-0849-9F61-D49B5D313FD7}" dt="2021-01-10T12:35:26.978" v="5045" actId="478"/>
          <ac:spMkLst>
            <pc:docMk/>
            <pc:sldMk cId="1685758283" sldId="276"/>
            <ac:spMk id="2" creationId="{EF80B0D8-80F7-144F-BCDC-5EB4E97F8C5A}"/>
          </ac:spMkLst>
        </pc:spChg>
        <pc:spChg chg="del">
          <ac:chgData name="Booth, Jonathan" userId="823bdedb-d0c3-42ad-b23d-6d1b4857e69b" providerId="ADAL" clId="{943050CE-86B2-0849-9F61-D49B5D313FD7}" dt="2021-01-10T12:35:26.978" v="5045" actId="478"/>
          <ac:spMkLst>
            <pc:docMk/>
            <pc:sldMk cId="1685758283" sldId="276"/>
            <ac:spMk id="3" creationId="{F9073C47-499C-1240-BCE5-A7E8BF517935}"/>
          </ac:spMkLst>
        </pc:spChg>
        <pc:picChg chg="add mod">
          <ac:chgData name="Booth, Jonathan" userId="823bdedb-d0c3-42ad-b23d-6d1b4857e69b" providerId="ADAL" clId="{943050CE-86B2-0849-9F61-D49B5D313FD7}" dt="2021-01-10T12:35:28.948" v="5047" actId="1076"/>
          <ac:picMkLst>
            <pc:docMk/>
            <pc:sldMk cId="1685758283" sldId="276"/>
            <ac:picMk id="4" creationId="{FF5D32A9-9BBC-A048-AF9C-3DD02C3BD6F2}"/>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9798E-90C4-48E6-B39B-37FF65347ABD}"/>
              </a:ext>
            </a:extLst>
          </p:cNvPr>
          <p:cNvSpPr>
            <a:spLocks noGrp="1"/>
          </p:cNvSpPr>
          <p:nvPr>
            <p:ph type="ctrTitle"/>
          </p:nvPr>
        </p:nvSpPr>
        <p:spPr>
          <a:xfrm>
            <a:off x="2197100" y="1079500"/>
            <a:ext cx="7797799" cy="2138400"/>
          </a:xfrm>
        </p:spPr>
        <p:txBody>
          <a:bodyPr anchor="b">
            <a:normAutofit/>
          </a:bodyPr>
          <a:lstStyle>
            <a:lvl1pPr algn="ctr">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3D95C8C-0A7F-40D9-A690-3D5898EFFE81}"/>
              </a:ext>
            </a:extLst>
          </p:cNvPr>
          <p:cNvSpPr>
            <a:spLocks noGrp="1"/>
          </p:cNvSpPr>
          <p:nvPr>
            <p:ph type="subTitle" idx="1"/>
          </p:nvPr>
        </p:nvSpPr>
        <p:spPr>
          <a:xfrm>
            <a:off x="3308350" y="4113213"/>
            <a:ext cx="5575300" cy="1655762"/>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D1322F3-E47A-4D6E-96A8-AB5C73BA9906}"/>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1/11/2021</a:t>
            </a:fld>
            <a:endParaRPr lang="en-US" dirty="0"/>
          </a:p>
        </p:txBody>
      </p:sp>
      <p:sp>
        <p:nvSpPr>
          <p:cNvPr id="5" name="Footer Placeholder 4">
            <a:extLst>
              <a:ext uri="{FF2B5EF4-FFF2-40B4-BE49-F238E27FC236}">
                <a16:creationId xmlns:a16="http://schemas.microsoft.com/office/drawing/2014/main" id="{737BF5CE-9E66-4FD5-949F-34E11607C6DF}"/>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EEDAB7A-4032-416A-B04E-1F4878912E0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dirty="0"/>
          </a:p>
        </p:txBody>
      </p:sp>
      <p:cxnSp>
        <p:nvCxnSpPr>
          <p:cNvPr id="7" name="Straight Connector 6">
            <a:extLst>
              <a:ext uri="{FF2B5EF4-FFF2-40B4-BE49-F238E27FC236}">
                <a16:creationId xmlns:a16="http://schemas.microsoft.com/office/drawing/2014/main" id="{701C0CAB-6A03-4C6A-9FAA-219847753628}"/>
              </a:ext>
            </a:extLst>
          </p:cNvPr>
          <p:cNvCxnSpPr>
            <a:cxnSpLocks/>
          </p:cNvCxnSpPr>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F982E0B2-AA9C-441C-A08E-A9DF9CF12116}"/>
              </a:ext>
            </a:extLst>
          </p:cNvPr>
          <p:cNvGrpSpPr/>
          <p:nvPr/>
        </p:nvGrpSpPr>
        <p:grpSpPr>
          <a:xfrm>
            <a:off x="9728046" y="4869342"/>
            <a:ext cx="1623711" cy="630920"/>
            <a:chOff x="9588346" y="4824892"/>
            <a:chExt cx="1623711" cy="630920"/>
          </a:xfrm>
        </p:grpSpPr>
        <p:sp>
          <p:nvSpPr>
            <p:cNvPr id="16" name="Freeform: Shape 15">
              <a:extLst>
                <a:ext uri="{FF2B5EF4-FFF2-40B4-BE49-F238E27FC236}">
                  <a16:creationId xmlns:a16="http://schemas.microsoft.com/office/drawing/2014/main" id="{A4A2E074-C10D-4C57-AB72-B631E4D77102}"/>
                </a:ext>
              </a:extLst>
            </p:cNvPr>
            <p:cNvSpPr/>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0B037EB3-1772-4BA8-A95A-E5DBDFEA32B0}"/>
                </a:ext>
              </a:extLst>
            </p:cNvPr>
            <p:cNvGrpSpPr/>
            <p:nvPr/>
          </p:nvGrpSpPr>
          <p:grpSpPr>
            <a:xfrm rot="2700000" flipH="1">
              <a:off x="10112436" y="4359902"/>
              <a:ext cx="571820" cy="1620000"/>
              <a:chOff x="8482785" y="4330454"/>
              <a:chExt cx="571820" cy="1620000"/>
            </a:xfrm>
          </p:grpSpPr>
          <p:sp>
            <p:nvSpPr>
              <p:cNvPr id="18" name="Freeform: Shape 17">
                <a:extLst>
                  <a:ext uri="{FF2B5EF4-FFF2-40B4-BE49-F238E27FC236}">
                    <a16:creationId xmlns:a16="http://schemas.microsoft.com/office/drawing/2014/main" id="{A1F47AC1-63D0-47F3-9728-1A0A0543494B}"/>
                  </a:ext>
                </a:extLst>
              </p:cNvPr>
              <p:cNvSpPr/>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9" name="Straight Connector 18">
                <a:extLst>
                  <a:ext uri="{FF2B5EF4-FFF2-40B4-BE49-F238E27FC236}">
                    <a16:creationId xmlns:a16="http://schemas.microsoft.com/office/drawing/2014/main" id="{803A57D6-0C36-4560-A08A-16768551EF6F}"/>
                  </a:ext>
                </a:extLst>
              </p:cNvPr>
              <p:cNvCxnSpPr>
                <a:cxnSpLocks/>
              </p:cNvCxnSpPr>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135774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B794F-0C7D-47A6-A355-9B54F3A082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18BEFC-5F95-43C3-A662-CF24426CB374}"/>
              </a:ext>
            </a:extLst>
          </p:cNvPr>
          <p:cNvSpPr>
            <a:spLocks noGrp="1"/>
          </p:cNvSpPr>
          <p:nvPr>
            <p:ph type="body" orient="vert" idx="1"/>
          </p:nvPr>
        </p:nvSpPr>
        <p:spPr>
          <a:xfrm>
            <a:off x="1079500" y="1790700"/>
            <a:ext cx="10026650" cy="3978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E020A41-C226-41AB-8766-C9BF3E9BF9D0}"/>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1/11/2021</a:t>
            </a:fld>
            <a:endParaRPr lang="en-US"/>
          </a:p>
        </p:txBody>
      </p:sp>
      <p:sp>
        <p:nvSpPr>
          <p:cNvPr id="5" name="Footer Placeholder 4">
            <a:extLst>
              <a:ext uri="{FF2B5EF4-FFF2-40B4-BE49-F238E27FC236}">
                <a16:creationId xmlns:a16="http://schemas.microsoft.com/office/drawing/2014/main" id="{877795E9-017B-4505-810D-A5F553A56BC9}"/>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626A1BD-3429-4C11-B230-8AD083EC3EC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572769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11CA2-18BF-408B-A40C-B43A0A7B80FA}"/>
              </a:ext>
            </a:extLst>
          </p:cNvPr>
          <p:cNvSpPr>
            <a:spLocks noGrp="1"/>
          </p:cNvSpPr>
          <p:nvPr>
            <p:ph type="title" orient="vert"/>
          </p:nvPr>
        </p:nvSpPr>
        <p:spPr>
          <a:xfrm>
            <a:off x="9899079" y="1079500"/>
            <a:ext cx="1292662" cy="4689476"/>
          </a:xfrm>
        </p:spPr>
        <p:txBody>
          <a:bodyPr vert="eaVert">
            <a:normAutofit/>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E424B6-12FC-41A1-AF7C-7E3931D97204}"/>
              </a:ext>
            </a:extLst>
          </p:cNvPr>
          <p:cNvSpPr>
            <a:spLocks noGrp="1"/>
          </p:cNvSpPr>
          <p:nvPr>
            <p:ph type="body" orient="vert" idx="1"/>
          </p:nvPr>
        </p:nvSpPr>
        <p:spPr>
          <a:xfrm>
            <a:off x="1079499" y="1079500"/>
            <a:ext cx="8495943" cy="46894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35CF957-F921-48CF-97FE-91190C1AE9B3}"/>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1/11/2021</a:t>
            </a:fld>
            <a:endParaRPr lang="en-US"/>
          </a:p>
        </p:txBody>
      </p:sp>
      <p:sp>
        <p:nvSpPr>
          <p:cNvPr id="5" name="Footer Placeholder 4">
            <a:extLst>
              <a:ext uri="{FF2B5EF4-FFF2-40B4-BE49-F238E27FC236}">
                <a16:creationId xmlns:a16="http://schemas.microsoft.com/office/drawing/2014/main" id="{6653F49D-6E0C-47F7-BAAD-A427913DC4D1}"/>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38A122-F390-46CF-BECF-3AE05CA585C4}"/>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856739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GB"/>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83FC5D0C-F86F-5841-8B3A-2B83ECC4B9AF}"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AF269-02CB-C74F-A615-BE85A9860A80}" type="slidenum">
              <a:rPr lang="en-US" smtClean="0"/>
              <a:t>‹#›</a:t>
            </a:fld>
            <a:endParaRPr lang="en-US"/>
          </a:p>
        </p:txBody>
      </p:sp>
    </p:spTree>
    <p:extLst>
      <p:ext uri="{BB962C8B-B14F-4D97-AF65-F5344CB8AC3E}">
        <p14:creationId xmlns:p14="http://schemas.microsoft.com/office/powerpoint/2010/main" val="3175542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3FC5D0C-F86F-5841-8B3A-2B83ECC4B9AF}"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AF269-02CB-C74F-A615-BE85A9860A80}" type="slidenum">
              <a:rPr lang="en-US" smtClean="0"/>
              <a:t>‹#›</a:t>
            </a:fld>
            <a:endParaRPr lang="en-US"/>
          </a:p>
        </p:txBody>
      </p:sp>
    </p:spTree>
    <p:extLst>
      <p:ext uri="{BB962C8B-B14F-4D97-AF65-F5344CB8AC3E}">
        <p14:creationId xmlns:p14="http://schemas.microsoft.com/office/powerpoint/2010/main" val="3226610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3FC5D0C-F86F-5841-8B3A-2B83ECC4B9AF}"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AF269-02CB-C74F-A615-BE85A9860A80}" type="slidenum">
              <a:rPr lang="en-US" smtClean="0"/>
              <a:t>‹#›</a:t>
            </a:fld>
            <a:endParaRPr lang="en-US"/>
          </a:p>
        </p:txBody>
      </p:sp>
    </p:spTree>
    <p:extLst>
      <p:ext uri="{BB962C8B-B14F-4D97-AF65-F5344CB8AC3E}">
        <p14:creationId xmlns:p14="http://schemas.microsoft.com/office/powerpoint/2010/main" val="1711720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83FC5D0C-F86F-5841-8B3A-2B83ECC4B9AF}"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BAF269-02CB-C74F-A615-BE85A9860A80}" type="slidenum">
              <a:rPr lang="en-US" smtClean="0"/>
              <a:t>‹#›</a:t>
            </a:fld>
            <a:endParaRPr lang="en-US"/>
          </a:p>
        </p:txBody>
      </p:sp>
    </p:spTree>
    <p:extLst>
      <p:ext uri="{BB962C8B-B14F-4D97-AF65-F5344CB8AC3E}">
        <p14:creationId xmlns:p14="http://schemas.microsoft.com/office/powerpoint/2010/main" val="496914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3FC5D0C-F86F-5841-8B3A-2B83ECC4B9AF}" type="datetimeFigureOut">
              <a:rPr lang="en-US" smtClean="0"/>
              <a:t>1/11/2021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BAF269-02CB-C74F-A615-BE85A9860A80}" type="slidenum">
              <a:rPr lang="en-US" smtClean="0"/>
              <a:t>‹#›</a:t>
            </a:fld>
            <a:endParaRPr lang="en-US"/>
          </a:p>
        </p:txBody>
      </p:sp>
    </p:spTree>
    <p:extLst>
      <p:ext uri="{BB962C8B-B14F-4D97-AF65-F5344CB8AC3E}">
        <p14:creationId xmlns:p14="http://schemas.microsoft.com/office/powerpoint/2010/main" val="496449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83FC5D0C-F86F-5841-8B3A-2B83ECC4B9AF}" type="datetimeFigureOut">
              <a:rPr lang="en-US" smtClean="0"/>
              <a:t>1/11/2021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BAF269-02CB-C74F-A615-BE85A9860A80}" type="slidenum">
              <a:rPr lang="en-US" smtClean="0"/>
              <a:t>‹#›</a:t>
            </a:fld>
            <a:endParaRPr lang="en-US"/>
          </a:p>
        </p:txBody>
      </p:sp>
    </p:spTree>
    <p:extLst>
      <p:ext uri="{BB962C8B-B14F-4D97-AF65-F5344CB8AC3E}">
        <p14:creationId xmlns:p14="http://schemas.microsoft.com/office/powerpoint/2010/main" val="21150844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FC5D0C-F86F-5841-8B3A-2B83ECC4B9AF}" type="datetimeFigureOut">
              <a:rPr lang="en-US" smtClean="0"/>
              <a:t>1/11/2021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BAF269-02CB-C74F-A615-BE85A9860A80}" type="slidenum">
              <a:rPr lang="en-US" smtClean="0"/>
              <a:t>‹#›</a:t>
            </a:fld>
            <a:endParaRPr lang="en-US"/>
          </a:p>
        </p:txBody>
      </p:sp>
    </p:spTree>
    <p:extLst>
      <p:ext uri="{BB962C8B-B14F-4D97-AF65-F5344CB8AC3E}">
        <p14:creationId xmlns:p14="http://schemas.microsoft.com/office/powerpoint/2010/main" val="3489341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GB"/>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3FC5D0C-F86F-5841-8B3A-2B83ECC4B9AF}"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BAF269-02CB-C74F-A615-BE85A9860A80}" type="slidenum">
              <a:rPr lang="en-US" smtClean="0"/>
              <a:t>‹#›</a:t>
            </a:fld>
            <a:endParaRPr lang="en-US"/>
          </a:p>
        </p:txBody>
      </p:sp>
    </p:spTree>
    <p:extLst>
      <p:ext uri="{BB962C8B-B14F-4D97-AF65-F5344CB8AC3E}">
        <p14:creationId xmlns:p14="http://schemas.microsoft.com/office/powerpoint/2010/main" val="3216194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A217A-A229-4751-8D09-0CAD914F628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A9DEA33-60C3-4B28-B3EF-E93D6D46A3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7D3B28-C66B-4279-AB67-2BC1D01239A4}"/>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1/11/2021</a:t>
            </a:fld>
            <a:endParaRPr lang="en-US"/>
          </a:p>
        </p:txBody>
      </p:sp>
      <p:sp>
        <p:nvSpPr>
          <p:cNvPr id="5" name="Footer Placeholder 4">
            <a:extLst>
              <a:ext uri="{FF2B5EF4-FFF2-40B4-BE49-F238E27FC236}">
                <a16:creationId xmlns:a16="http://schemas.microsoft.com/office/drawing/2014/main" id="{8928FF39-A0DA-4F77-9297-B83C86B575D9}"/>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9D7D65A-9D4E-42F6-A8BF-1EEAFB180710}"/>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4320454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3FC5D0C-F86F-5841-8B3A-2B83ECC4B9AF}"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BAF269-02CB-C74F-A615-BE85A9860A80}" type="slidenum">
              <a:rPr lang="en-US" smtClean="0"/>
              <a:t>‹#›</a:t>
            </a:fld>
            <a:endParaRPr lang="en-US"/>
          </a:p>
        </p:txBody>
      </p:sp>
    </p:spTree>
    <p:extLst>
      <p:ext uri="{BB962C8B-B14F-4D97-AF65-F5344CB8AC3E}">
        <p14:creationId xmlns:p14="http://schemas.microsoft.com/office/powerpoint/2010/main" val="26560672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3FC5D0C-F86F-5841-8B3A-2B83ECC4B9AF}"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AF269-02CB-C74F-A615-BE85A9860A80}" type="slidenum">
              <a:rPr lang="en-US" smtClean="0"/>
              <a:t>‹#›</a:t>
            </a:fld>
            <a:endParaRPr lang="en-US"/>
          </a:p>
        </p:txBody>
      </p:sp>
    </p:spTree>
    <p:extLst>
      <p:ext uri="{BB962C8B-B14F-4D97-AF65-F5344CB8AC3E}">
        <p14:creationId xmlns:p14="http://schemas.microsoft.com/office/powerpoint/2010/main" val="28100993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3FC5D0C-F86F-5841-8B3A-2B83ECC4B9AF}"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AF269-02CB-C74F-A615-BE85A9860A80}"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4449654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3FC5D0C-F86F-5841-8B3A-2B83ECC4B9AF}"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AF269-02CB-C74F-A615-BE85A9860A80}" type="slidenum">
              <a:rPr lang="en-US" smtClean="0"/>
              <a:t>‹#›</a:t>
            </a:fld>
            <a:endParaRPr lang="en-US"/>
          </a:p>
        </p:txBody>
      </p:sp>
    </p:spTree>
    <p:extLst>
      <p:ext uri="{BB962C8B-B14F-4D97-AF65-F5344CB8AC3E}">
        <p14:creationId xmlns:p14="http://schemas.microsoft.com/office/powerpoint/2010/main" val="18602296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3FC5D0C-F86F-5841-8B3A-2B83ECC4B9AF}"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AF269-02CB-C74F-A615-BE85A9860A8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690803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3FC5D0C-F86F-5841-8B3A-2B83ECC4B9AF}"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AF269-02CB-C74F-A615-BE85A9860A80}" type="slidenum">
              <a:rPr lang="en-US" smtClean="0"/>
              <a:t>‹#›</a:t>
            </a:fld>
            <a:endParaRPr lang="en-US"/>
          </a:p>
        </p:txBody>
      </p:sp>
    </p:spTree>
    <p:extLst>
      <p:ext uri="{BB962C8B-B14F-4D97-AF65-F5344CB8AC3E}">
        <p14:creationId xmlns:p14="http://schemas.microsoft.com/office/powerpoint/2010/main" val="22743307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3FC5D0C-F86F-5841-8B3A-2B83ECC4B9AF}"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AF269-02CB-C74F-A615-BE85A9860A80}" type="slidenum">
              <a:rPr lang="en-US" smtClean="0"/>
              <a:t>‹#›</a:t>
            </a:fld>
            <a:endParaRPr lang="en-US"/>
          </a:p>
        </p:txBody>
      </p:sp>
    </p:spTree>
    <p:extLst>
      <p:ext uri="{BB962C8B-B14F-4D97-AF65-F5344CB8AC3E}">
        <p14:creationId xmlns:p14="http://schemas.microsoft.com/office/powerpoint/2010/main" val="31298893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3FC5D0C-F86F-5841-8B3A-2B83ECC4B9AF}"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AF269-02CB-C74F-A615-BE85A9860A80}" type="slidenum">
              <a:rPr lang="en-US" smtClean="0"/>
              <a:t>‹#›</a:t>
            </a:fld>
            <a:endParaRPr lang="en-US"/>
          </a:p>
        </p:txBody>
      </p:sp>
    </p:spTree>
    <p:extLst>
      <p:ext uri="{BB962C8B-B14F-4D97-AF65-F5344CB8AC3E}">
        <p14:creationId xmlns:p14="http://schemas.microsoft.com/office/powerpoint/2010/main" val="3986652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017BB-B242-4CC6-887C-83E08CE2D54A}"/>
              </a:ext>
            </a:extLst>
          </p:cNvPr>
          <p:cNvSpPr>
            <a:spLocks noGrp="1"/>
          </p:cNvSpPr>
          <p:nvPr>
            <p:ph type="title"/>
          </p:nvPr>
        </p:nvSpPr>
        <p:spPr>
          <a:xfrm>
            <a:off x="1079500" y="2252663"/>
            <a:ext cx="4457700" cy="2349500"/>
          </a:xfrm>
        </p:spPr>
        <p:txBody>
          <a:bodyPr anchor="ctr" anchorCtr="0">
            <a:normAutofit/>
          </a:bodyPr>
          <a:lstStyle>
            <a:lvl1pPr algn="ct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695823-EA83-493F-8FEC-C72B5B9CF2FD}"/>
              </a:ext>
            </a:extLst>
          </p:cNvPr>
          <p:cNvSpPr>
            <a:spLocks noGrp="1"/>
          </p:cNvSpPr>
          <p:nvPr>
            <p:ph type="body" idx="1"/>
          </p:nvPr>
        </p:nvSpPr>
        <p:spPr>
          <a:xfrm>
            <a:off x="6654800" y="2252664"/>
            <a:ext cx="4451348" cy="2349500"/>
          </a:xfrm>
        </p:spPr>
        <p:txBody>
          <a:bodyPr anchor="ctr" anchorCtr="0"/>
          <a:lstStyle>
            <a:lvl1pPr marL="0" indent="0">
              <a:buNone/>
              <a:defRPr sz="2400" i="1">
                <a:solidFill>
                  <a:schemeClr val="tx1">
                    <a:alpha val="7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E08E54-36BB-4AB4-BE1F-5FA8207BEAF8}"/>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1/11/2021</a:t>
            </a:fld>
            <a:endParaRPr lang="en-US"/>
          </a:p>
        </p:txBody>
      </p:sp>
      <p:sp>
        <p:nvSpPr>
          <p:cNvPr id="5" name="Footer Placeholder 4">
            <a:extLst>
              <a:ext uri="{FF2B5EF4-FFF2-40B4-BE49-F238E27FC236}">
                <a16:creationId xmlns:a16="http://schemas.microsoft.com/office/drawing/2014/main" id="{C0453A6A-C55A-40A1-A3BB-DB417047F547}"/>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D6E656-7AC0-4BD3-AFE5-4B5122E2F2D8}"/>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grpSp>
        <p:nvGrpSpPr>
          <p:cNvPr id="20" name="Group 19">
            <a:extLst>
              <a:ext uri="{FF2B5EF4-FFF2-40B4-BE49-F238E27FC236}">
                <a16:creationId xmlns:a16="http://schemas.microsoft.com/office/drawing/2014/main" id="{E9ABE19D-0B51-4388-93D1-0CD6B767115D}"/>
              </a:ext>
            </a:extLst>
          </p:cNvPr>
          <p:cNvGrpSpPr/>
          <p:nvPr/>
        </p:nvGrpSpPr>
        <p:grpSpPr>
          <a:xfrm>
            <a:off x="999771" y="932104"/>
            <a:ext cx="913428" cy="1032464"/>
            <a:chOff x="999771" y="932104"/>
            <a:chExt cx="913428" cy="1032464"/>
          </a:xfrm>
        </p:grpSpPr>
        <p:grpSp>
          <p:nvGrpSpPr>
            <p:cNvPr id="21" name="Group 20">
              <a:extLst>
                <a:ext uri="{FF2B5EF4-FFF2-40B4-BE49-F238E27FC236}">
                  <a16:creationId xmlns:a16="http://schemas.microsoft.com/office/drawing/2014/main" id="{46226ED6-7133-4222-9552-0EA4B1B3C9FB}"/>
                </a:ext>
              </a:extLst>
            </p:cNvPr>
            <p:cNvGrpSpPr/>
            <p:nvPr/>
          </p:nvGrpSpPr>
          <p:grpSpPr>
            <a:xfrm rot="8100000" flipV="1">
              <a:off x="1047457" y="1290386"/>
              <a:ext cx="865742" cy="628383"/>
              <a:chOff x="558167" y="958515"/>
              <a:chExt cx="865742" cy="628383"/>
            </a:xfrm>
            <a:solidFill>
              <a:schemeClr val="accent3"/>
            </a:solidFill>
          </p:grpSpPr>
          <p:sp>
            <p:nvSpPr>
              <p:cNvPr id="28" name="Freeform: Shape 27">
                <a:extLst>
                  <a:ext uri="{FF2B5EF4-FFF2-40B4-BE49-F238E27FC236}">
                    <a16:creationId xmlns:a16="http://schemas.microsoft.com/office/drawing/2014/main" id="{BE810E40-D42F-4034-93BA-54446465D20B}"/>
                  </a:ext>
                </a:extLst>
              </p:cNvPr>
              <p:cNvSpPr/>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Freeform: Shape 28">
                <a:extLst>
                  <a:ext uri="{FF2B5EF4-FFF2-40B4-BE49-F238E27FC236}">
                    <a16:creationId xmlns:a16="http://schemas.microsoft.com/office/drawing/2014/main" id="{60F6BFC2-CA89-42B8-8A5A-E9F26BA87FBB}"/>
                  </a:ext>
                </a:extLst>
              </p:cNvPr>
              <p:cNvSpPr/>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2" name="Group 21">
              <a:extLst>
                <a:ext uri="{FF2B5EF4-FFF2-40B4-BE49-F238E27FC236}">
                  <a16:creationId xmlns:a16="http://schemas.microsoft.com/office/drawing/2014/main" id="{1CA36485-DC1D-48C9-91B2-425DBC66D471}"/>
                </a:ext>
              </a:extLst>
            </p:cNvPr>
            <p:cNvGrpSpPr/>
            <p:nvPr/>
          </p:nvGrpSpPr>
          <p:grpSpPr>
            <a:xfrm rot="10800000" flipH="1" flipV="1">
              <a:off x="999771" y="932104"/>
              <a:ext cx="864005" cy="1032464"/>
              <a:chOff x="2207971" y="2384401"/>
              <a:chExt cx="864005" cy="1032464"/>
            </a:xfrm>
          </p:grpSpPr>
          <p:sp>
            <p:nvSpPr>
              <p:cNvPr id="23" name="Freeform: Shape 22">
                <a:extLst>
                  <a:ext uri="{FF2B5EF4-FFF2-40B4-BE49-F238E27FC236}">
                    <a16:creationId xmlns:a16="http://schemas.microsoft.com/office/drawing/2014/main" id="{0ACF276E-196C-4923-B7D1-48A8E6A1669C}"/>
                  </a:ext>
                </a:extLst>
              </p:cNvPr>
              <p:cNvSpPr/>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Freeform: Shape 23">
                <a:extLst>
                  <a:ext uri="{FF2B5EF4-FFF2-40B4-BE49-F238E27FC236}">
                    <a16:creationId xmlns:a16="http://schemas.microsoft.com/office/drawing/2014/main" id="{FFE3686C-DFF6-4995-81B8-FA38F5BB0401}"/>
                  </a:ext>
                </a:extLst>
              </p:cNvPr>
              <p:cNvSpPr/>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5" name="Group 24">
                <a:extLst>
                  <a:ext uri="{FF2B5EF4-FFF2-40B4-BE49-F238E27FC236}">
                    <a16:creationId xmlns:a16="http://schemas.microsoft.com/office/drawing/2014/main" id="{9DCBF653-CCB9-47B2-9DD9-68847A45D82D}"/>
                  </a:ext>
                </a:extLst>
              </p:cNvPr>
              <p:cNvGrpSpPr/>
              <p:nvPr/>
            </p:nvGrpSpPr>
            <p:grpSpPr>
              <a:xfrm>
                <a:off x="2440769" y="2384401"/>
                <a:ext cx="313009" cy="1032464"/>
                <a:chOff x="2440769" y="2384401"/>
                <a:chExt cx="313009" cy="1032464"/>
              </a:xfrm>
            </p:grpSpPr>
            <p:cxnSp>
              <p:nvCxnSpPr>
                <p:cNvPr id="26" name="Straight Connector 25">
                  <a:extLst>
                    <a:ext uri="{FF2B5EF4-FFF2-40B4-BE49-F238E27FC236}">
                      <a16:creationId xmlns:a16="http://schemas.microsoft.com/office/drawing/2014/main" id="{7F081A1F-C7C9-4907-AAED-B4E9B64973FB}"/>
                    </a:ext>
                  </a:extLst>
                </p:cNvPr>
                <p:cNvCxnSpPr>
                  <a:cxnSpLocks/>
                </p:cNvCxnSpPr>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F8F89A-0719-4D9A-8379-9EEBD7201052}"/>
                    </a:ext>
                  </a:extLst>
                </p:cNvPr>
                <p:cNvCxnSpPr>
                  <a:cxnSpLocks/>
                </p:cNvCxnSpPr>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30" name="Group 29">
            <a:extLst>
              <a:ext uri="{FF2B5EF4-FFF2-40B4-BE49-F238E27FC236}">
                <a16:creationId xmlns:a16="http://schemas.microsoft.com/office/drawing/2014/main" id="{E7AA5779-FF0F-4ACF-A56C-710A4CDEC8A3}"/>
              </a:ext>
            </a:extLst>
          </p:cNvPr>
          <p:cNvGrpSpPr/>
          <p:nvPr/>
        </p:nvGrpSpPr>
        <p:grpSpPr>
          <a:xfrm>
            <a:off x="1437136" y="649304"/>
            <a:ext cx="388541" cy="388541"/>
            <a:chOff x="5752675" y="5440856"/>
            <a:chExt cx="388541" cy="388541"/>
          </a:xfrm>
        </p:grpSpPr>
        <p:sp>
          <p:nvSpPr>
            <p:cNvPr id="31" name="Oval 30">
              <a:extLst>
                <a:ext uri="{FF2B5EF4-FFF2-40B4-BE49-F238E27FC236}">
                  <a16:creationId xmlns:a16="http://schemas.microsoft.com/office/drawing/2014/main" id="{5F0ADB13-4626-4F84-B513-0B58E65C248E}"/>
                </a:ext>
              </a:extLst>
            </p:cNvPr>
            <p:cNvSpPr/>
            <p:nvPr/>
          </p:nvSpPr>
          <p:spPr>
            <a:xfrm rot="10800000">
              <a:off x="5800801" y="5488982"/>
              <a:ext cx="340415" cy="3404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Oval 31">
              <a:extLst>
                <a:ext uri="{FF2B5EF4-FFF2-40B4-BE49-F238E27FC236}">
                  <a16:creationId xmlns:a16="http://schemas.microsoft.com/office/drawing/2014/main" id="{AF46BC46-AD78-4932-95BA-D3009154CA7A}"/>
                </a:ext>
              </a:extLst>
            </p:cNvPr>
            <p:cNvSpPr/>
            <p:nvPr/>
          </p:nvSpPr>
          <p:spPr>
            <a:xfrm>
              <a:off x="5752675" y="5440856"/>
              <a:ext cx="340415" cy="34041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33" name="Straight Connector 32">
            <a:extLst>
              <a:ext uri="{FF2B5EF4-FFF2-40B4-BE49-F238E27FC236}">
                <a16:creationId xmlns:a16="http://schemas.microsoft.com/office/drawing/2014/main" id="{D38118F0-6EA8-4901-9161-9101C6DDD97E}"/>
              </a:ext>
            </a:extLst>
          </p:cNvPr>
          <p:cNvCxnSpPr>
            <a:cxnSpLocks/>
          </p:cNvCxnSpPr>
          <p:nvPr/>
        </p:nvCxnSpPr>
        <p:spPr>
          <a:xfrm rot="16200000" flipH="1">
            <a:off x="5826000" y="342900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1014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D013D-A80D-4455-B886-0C3448294C02}"/>
              </a:ext>
            </a:extLst>
          </p:cNvPr>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A99D3AB-20B9-4D90-8106-506F443682C8}"/>
              </a:ext>
            </a:extLst>
          </p:cNvPr>
          <p:cNvSpPr>
            <a:spLocks noGrp="1"/>
          </p:cNvSpPr>
          <p:nvPr>
            <p:ph sz="half" idx="1"/>
          </p:nvPr>
        </p:nvSpPr>
        <p:spPr>
          <a:xfrm>
            <a:off x="108585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5F9DF39-257F-4C10-A7B4-1AA1C66F28E9}"/>
              </a:ext>
            </a:extLst>
          </p:cNvPr>
          <p:cNvSpPr>
            <a:spLocks noGrp="1"/>
          </p:cNvSpPr>
          <p:nvPr>
            <p:ph sz="half" idx="2"/>
          </p:nvPr>
        </p:nvSpPr>
        <p:spPr>
          <a:xfrm>
            <a:off x="636600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0E57E5E-B324-4633-AB65-4A53498B9FA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1/11/2021</a:t>
            </a:fld>
            <a:endParaRPr lang="en-US"/>
          </a:p>
        </p:txBody>
      </p:sp>
      <p:sp>
        <p:nvSpPr>
          <p:cNvPr id="6" name="Footer Placeholder 5">
            <a:extLst>
              <a:ext uri="{FF2B5EF4-FFF2-40B4-BE49-F238E27FC236}">
                <a16:creationId xmlns:a16="http://schemas.microsoft.com/office/drawing/2014/main" id="{5B42A16D-8423-4C91-B839-F95380250FA3}"/>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63AD46B-C875-4F91-8991-4A4E5D768D9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14200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70C3-74D3-4445-A879-4F7CF42ED29A}"/>
              </a:ext>
            </a:extLst>
          </p:cNvPr>
          <p:cNvSpPr>
            <a:spLocks noGrp="1"/>
          </p:cNvSpPr>
          <p:nvPr>
            <p:ph type="title"/>
          </p:nvPr>
        </p:nvSpPr>
        <p:spPr>
          <a:xfrm>
            <a:off x="1079500" y="1011238"/>
            <a:ext cx="10026650" cy="655637"/>
          </a:xfrm>
        </p:spPr>
        <p:txBody>
          <a:bodyPr>
            <a:normAutofit/>
          </a:bodyPr>
          <a:lstStyle>
            <a:lvl1pPr algn="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2B64494-3C1C-49FE-ADB2-6F41CEEA82EF}"/>
              </a:ext>
            </a:extLst>
          </p:cNvPr>
          <p:cNvSpPr>
            <a:spLocks noGrp="1"/>
          </p:cNvSpPr>
          <p:nvPr>
            <p:ph type="body" idx="1"/>
          </p:nvPr>
        </p:nvSpPr>
        <p:spPr>
          <a:xfrm>
            <a:off x="107950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EE19A6-8340-43A4-9B30-A27DEB9E2BF1}"/>
              </a:ext>
            </a:extLst>
          </p:cNvPr>
          <p:cNvSpPr>
            <a:spLocks noGrp="1"/>
          </p:cNvSpPr>
          <p:nvPr>
            <p:ph sz="half" idx="2"/>
          </p:nvPr>
        </p:nvSpPr>
        <p:spPr>
          <a:xfrm>
            <a:off x="1079500" y="2525561"/>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B9D4B31-0090-483A-BF84-CEA2B22D51D5}"/>
              </a:ext>
            </a:extLst>
          </p:cNvPr>
          <p:cNvSpPr>
            <a:spLocks noGrp="1"/>
          </p:cNvSpPr>
          <p:nvPr>
            <p:ph type="body" sz="quarter" idx="3"/>
          </p:nvPr>
        </p:nvSpPr>
        <p:spPr>
          <a:xfrm>
            <a:off x="636495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8DB9E9-0BD8-4F85-9342-5C5BA0D35CEA}"/>
              </a:ext>
            </a:extLst>
          </p:cNvPr>
          <p:cNvSpPr>
            <a:spLocks noGrp="1"/>
          </p:cNvSpPr>
          <p:nvPr>
            <p:ph sz="quarter" idx="4"/>
          </p:nvPr>
        </p:nvSpPr>
        <p:spPr>
          <a:xfrm>
            <a:off x="6364950" y="2525560"/>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AE3D3E-6168-45C3-BAB4-04FFFB98354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1/11/2021</a:t>
            </a:fld>
            <a:endParaRPr lang="en-US"/>
          </a:p>
        </p:txBody>
      </p:sp>
      <p:sp>
        <p:nvSpPr>
          <p:cNvPr id="8" name="Footer Placeholder 7">
            <a:extLst>
              <a:ext uri="{FF2B5EF4-FFF2-40B4-BE49-F238E27FC236}">
                <a16:creationId xmlns:a16="http://schemas.microsoft.com/office/drawing/2014/main" id="{DA8F8D02-7CCF-4321-847A-CD553E52A342}"/>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F966368-2A9A-4617-A2A9-E4E9ACD06381}"/>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486937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0855A-C7D7-455F-BD47-AB4221DD0240}"/>
              </a:ext>
            </a:extLst>
          </p:cNvPr>
          <p:cNvSpPr>
            <a:spLocks noGrp="1"/>
          </p:cNvSpPr>
          <p:nvPr>
            <p:ph type="title"/>
          </p:nvPr>
        </p:nvSpPr>
        <p:spPr>
          <a:xfrm>
            <a:off x="1079500" y="1079500"/>
            <a:ext cx="10026650" cy="4689475"/>
          </a:xfrm>
        </p:spPr>
        <p:txBody>
          <a:bodyPr anchor="ctr"/>
          <a:lstStyle>
            <a:lvl1pPr algn="ct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1629F6FD-C2F8-4688-B52A-ED76F48B8B4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1/11/2021</a:t>
            </a:fld>
            <a:endParaRPr lang="en-US"/>
          </a:p>
        </p:txBody>
      </p:sp>
      <p:sp>
        <p:nvSpPr>
          <p:cNvPr id="4" name="Footer Placeholder 3">
            <a:extLst>
              <a:ext uri="{FF2B5EF4-FFF2-40B4-BE49-F238E27FC236}">
                <a16:creationId xmlns:a16="http://schemas.microsoft.com/office/drawing/2014/main" id="{AB358F0F-237C-4F8E-A5A7-48269F700B1D}"/>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8C3629E-70C3-44A4-A268-2194CD424AF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63574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0232D4-EC56-49D3-B967-D972B5E5E2C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1/11/2021</a:t>
            </a:fld>
            <a:endParaRPr lang="en-US"/>
          </a:p>
        </p:txBody>
      </p:sp>
      <p:sp>
        <p:nvSpPr>
          <p:cNvPr id="3" name="Footer Placeholder 2">
            <a:extLst>
              <a:ext uri="{FF2B5EF4-FFF2-40B4-BE49-F238E27FC236}">
                <a16:creationId xmlns:a16="http://schemas.microsoft.com/office/drawing/2014/main" id="{0B2C3171-136A-405F-B1CF-C0DAFAA21E41}"/>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6523E7E-BA29-40D2-BE24-10E7F705040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804664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607EF-706F-47DD-B487-7C3E4EDE1945}"/>
              </a:ext>
            </a:extLst>
          </p:cNvPr>
          <p:cNvSpPr>
            <a:spLocks noGrp="1"/>
          </p:cNvSpPr>
          <p:nvPr>
            <p:ph type="title"/>
          </p:nvPr>
        </p:nvSpPr>
        <p:spPr>
          <a:xfrm>
            <a:off x="1071607" y="1011238"/>
            <a:ext cx="3906000" cy="1292400"/>
          </a:xfrm>
        </p:spPr>
        <p:txBody>
          <a:bodyPr anchor="t" anchorCtr="0">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8298442-7D9F-4D62-866B-FBA382F06C4C}"/>
              </a:ext>
            </a:extLst>
          </p:cNvPr>
          <p:cNvSpPr>
            <a:spLocks noGrp="1"/>
          </p:cNvSpPr>
          <p:nvPr>
            <p:ph idx="1"/>
          </p:nvPr>
        </p:nvSpPr>
        <p:spPr>
          <a:xfrm>
            <a:off x="5537200" y="955230"/>
            <a:ext cx="5583193" cy="4813745"/>
          </a:xfrm>
        </p:spPr>
        <p:txBody>
          <a:bodyPr/>
          <a:lstStyle>
            <a:lvl1pPr marL="0" indent="0">
              <a:lnSpc>
                <a:spcPct val="100000"/>
              </a:lnSpc>
              <a:buFontTx/>
              <a:buNone/>
              <a:defRPr sz="4800"/>
            </a:lvl1pPr>
            <a:lvl2pPr marL="0">
              <a:lnSpc>
                <a:spcPct val="100000"/>
              </a:lnSpc>
              <a:defRPr sz="4800"/>
            </a:lvl2pPr>
            <a:lvl3pPr marL="0" indent="0">
              <a:buNone/>
              <a:defRPr sz="2000"/>
            </a:lvl3pPr>
            <a:lvl4pPr marL="0">
              <a:defRPr sz="2000"/>
            </a:lvl4pPr>
            <a:lvl5pPr marL="360000">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67D1DB7-AC43-460E-B3C5-9F8B37D1B50A}"/>
              </a:ext>
            </a:extLst>
          </p:cNvPr>
          <p:cNvSpPr>
            <a:spLocks noGrp="1"/>
          </p:cNvSpPr>
          <p:nvPr>
            <p:ph type="body" sz="half" idx="2"/>
          </p:nvPr>
        </p:nvSpPr>
        <p:spPr>
          <a:xfrm>
            <a:off x="1079499" y="2664000"/>
            <a:ext cx="3905999" cy="3106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0C5DE9-6995-4F6E-AF64-6CE9A677971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1/11/2021</a:t>
            </a:fld>
            <a:endParaRPr lang="en-US"/>
          </a:p>
        </p:txBody>
      </p:sp>
      <p:sp>
        <p:nvSpPr>
          <p:cNvPr id="6" name="Footer Placeholder 5">
            <a:extLst>
              <a:ext uri="{FF2B5EF4-FFF2-40B4-BE49-F238E27FC236}">
                <a16:creationId xmlns:a16="http://schemas.microsoft.com/office/drawing/2014/main" id="{388BC655-2B4D-48CA-90B9-740400332295}"/>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14A7E0-1D83-4CE0-9FFE-3EEE2B3C27E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211244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F7F85-950A-4BED-AE31-5C85DE4FA488}"/>
              </a:ext>
            </a:extLst>
          </p:cNvPr>
          <p:cNvSpPr>
            <a:spLocks noGrp="1"/>
          </p:cNvSpPr>
          <p:nvPr>
            <p:ph type="title"/>
          </p:nvPr>
        </p:nvSpPr>
        <p:spPr>
          <a:xfrm>
            <a:off x="1079501" y="1011238"/>
            <a:ext cx="3905250" cy="1292662"/>
          </a:xfrm>
        </p:spPr>
        <p:txBody>
          <a:bodyPr anchor="t" anchorCtr="0">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813A008-3741-4305-8A06-C0D8404A32BB}"/>
              </a:ext>
            </a:extLst>
          </p:cNvPr>
          <p:cNvSpPr>
            <a:spLocks noGrp="1"/>
          </p:cNvSpPr>
          <p:nvPr>
            <p:ph type="pic" idx="1"/>
          </p:nvPr>
        </p:nvSpPr>
        <p:spPr>
          <a:xfrm>
            <a:off x="5537200" y="531813"/>
            <a:ext cx="6113812" cy="57848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F2ADC63-3365-4920-AF26-600F4D2EA579}"/>
              </a:ext>
            </a:extLst>
          </p:cNvPr>
          <p:cNvSpPr>
            <a:spLocks noGrp="1"/>
          </p:cNvSpPr>
          <p:nvPr>
            <p:ph type="body" sz="half" idx="2"/>
          </p:nvPr>
        </p:nvSpPr>
        <p:spPr>
          <a:xfrm>
            <a:off x="1079500" y="2663825"/>
            <a:ext cx="3905250" cy="310515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C161BE-EF8B-4F4D-8197-61442EBC46B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1/11/2021</a:t>
            </a:fld>
            <a:endParaRPr lang="en-US"/>
          </a:p>
        </p:txBody>
      </p:sp>
      <p:sp>
        <p:nvSpPr>
          <p:cNvPr id="6" name="Footer Placeholder 5">
            <a:extLst>
              <a:ext uri="{FF2B5EF4-FFF2-40B4-BE49-F238E27FC236}">
                <a16:creationId xmlns:a16="http://schemas.microsoft.com/office/drawing/2014/main" id="{9FD37897-BFE5-414E-9334-53116988DC37}"/>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F5BF024-9A20-4B80-976D-420DCCD1616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917844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700152-D18D-4405-8FB2-5985831B57A0}"/>
              </a:ext>
            </a:extLst>
          </p:cNvPr>
          <p:cNvSpPr>
            <a:spLocks noGrp="1"/>
          </p:cNvSpPr>
          <p:nvPr>
            <p:ph type="title"/>
          </p:nvPr>
        </p:nvSpPr>
        <p:spPr>
          <a:xfrm>
            <a:off x="1079500" y="1011238"/>
            <a:ext cx="10026650" cy="655637"/>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22E92E1-0C4A-474E-8E29-8DB404101BA7}"/>
              </a:ext>
            </a:extLst>
          </p:cNvPr>
          <p:cNvSpPr>
            <a:spLocks noGrp="1"/>
          </p:cNvSpPr>
          <p:nvPr>
            <p:ph type="body" idx="1"/>
          </p:nvPr>
        </p:nvSpPr>
        <p:spPr>
          <a:xfrm>
            <a:off x="1079500" y="1790700"/>
            <a:ext cx="10026650" cy="3978275"/>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122E245-B48B-4526-8D2D-9475E64B0624}"/>
              </a:ext>
            </a:extLst>
          </p:cNvPr>
          <p:cNvSpPr>
            <a:spLocks noGrp="1"/>
          </p:cNvSpPr>
          <p:nvPr>
            <p:ph type="dt" sz="half" idx="2"/>
          </p:nvPr>
        </p:nvSpPr>
        <p:spPr>
          <a:xfrm>
            <a:off x="541338" y="6401999"/>
            <a:ext cx="2206625" cy="369332"/>
          </a:xfrm>
          <a:prstGeom prst="rect">
            <a:avLst/>
          </a:prstGeom>
        </p:spPr>
        <p:txBody>
          <a:bodyPr vert="horz" lIns="0" tIns="0" rIns="0" bIns="0" rtlCol="0" anchor="ctr">
            <a:normAutofit/>
          </a:bodyPr>
          <a:lstStyle>
            <a:lvl1pPr algn="l">
              <a:defRPr sz="1000" cap="all" spc="300" baseline="0">
                <a:solidFill>
                  <a:schemeClr val="tx1">
                    <a:alpha val="70000"/>
                  </a:schemeClr>
                </a:solidFill>
              </a:defRPr>
            </a:lvl1pPr>
          </a:lstStyle>
          <a:p>
            <a:fld id="{64F0E216-BA48-4F04-AC4F-645AA0DD6AC6}" type="datetimeFigureOut">
              <a:rPr lang="en-US" smtClean="0"/>
              <a:pPr/>
              <a:t>1/11/2021</a:t>
            </a:fld>
            <a:endParaRPr lang="en-US" dirty="0"/>
          </a:p>
        </p:txBody>
      </p:sp>
      <p:sp>
        <p:nvSpPr>
          <p:cNvPr id="5" name="Footer Placeholder 4">
            <a:extLst>
              <a:ext uri="{FF2B5EF4-FFF2-40B4-BE49-F238E27FC236}">
                <a16:creationId xmlns:a16="http://schemas.microsoft.com/office/drawing/2014/main" id="{C2A0FE5C-A494-40F2-A357-786AFFA6318E}"/>
              </a:ext>
            </a:extLst>
          </p:cNvPr>
          <p:cNvSpPr>
            <a:spLocks noGrp="1"/>
          </p:cNvSpPr>
          <p:nvPr>
            <p:ph type="ftr" sz="quarter" idx="3"/>
          </p:nvPr>
        </p:nvSpPr>
        <p:spPr>
          <a:xfrm>
            <a:off x="3308350" y="6401999"/>
            <a:ext cx="5575300" cy="369332"/>
          </a:xfrm>
          <a:prstGeom prst="rect">
            <a:avLst/>
          </a:prstGeom>
        </p:spPr>
        <p:txBody>
          <a:bodyPr vert="horz" lIns="0" tIns="0" rIns="0" bIns="0" rtlCol="0" anchor="ctr">
            <a:normAutofit/>
          </a:bodyPr>
          <a:lstStyle>
            <a:lvl1pPr algn="ctr">
              <a:defRPr sz="1000" cap="all" spc="300" baseline="0">
                <a:solidFill>
                  <a:schemeClr val="tx1">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504686A1-EDE2-44D9-A671-F708A6F883D7}"/>
              </a:ext>
            </a:extLst>
          </p:cNvPr>
          <p:cNvSpPr>
            <a:spLocks noGrp="1"/>
          </p:cNvSpPr>
          <p:nvPr>
            <p:ph type="sldNum" sz="quarter" idx="4"/>
          </p:nvPr>
        </p:nvSpPr>
        <p:spPr>
          <a:xfrm>
            <a:off x="9442800" y="6401999"/>
            <a:ext cx="2208212" cy="369332"/>
          </a:xfrm>
          <a:prstGeom prst="rect">
            <a:avLst/>
          </a:prstGeom>
        </p:spPr>
        <p:txBody>
          <a:bodyPr vert="horz" lIns="0" tIns="0" rIns="0" bIns="0" rtlCol="0" anchor="ctr">
            <a:normAutofit/>
          </a:bodyPr>
          <a:lstStyle>
            <a:lvl1pPr algn="r">
              <a:defRPr sz="1000" cap="all" spc="300" baseline="0">
                <a:solidFill>
                  <a:schemeClr val="tx1">
                    <a:alpha val="70000"/>
                  </a:schemeClr>
                </a:solidFill>
              </a:defRPr>
            </a:lvl1p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3187431967"/>
      </p:ext>
    </p:extLst>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8" r:id="rId6"/>
    <p:sldLayoutId id="2147483743" r:id="rId7"/>
    <p:sldLayoutId id="2147483744" r:id="rId8"/>
    <p:sldLayoutId id="2147483745" r:id="rId9"/>
    <p:sldLayoutId id="2147483747" r:id="rId10"/>
    <p:sldLayoutId id="2147483746" r:id="rId11"/>
  </p:sldLayoutIdLst>
  <p:txStyles>
    <p:titleStyle>
      <a:lvl1pPr algn="l" defTabSz="914400" rtl="0" eaLnBrk="1" latinLnBrk="0" hangingPunct="1">
        <a:lnSpc>
          <a:spcPct val="100000"/>
        </a:lnSpc>
        <a:spcBef>
          <a:spcPct val="0"/>
        </a:spcBef>
        <a:buNone/>
        <a:defRPr sz="2800" kern="1200" cap="all" spc="400" baseline="0">
          <a:solidFill>
            <a:schemeClr val="tx1"/>
          </a:solidFill>
          <a:latin typeface="+mj-lt"/>
          <a:ea typeface="+mj-ea"/>
          <a:cs typeface="+mj-cs"/>
        </a:defRPr>
      </a:lvl1pPr>
    </p:titleStyle>
    <p:body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3FC5D0C-F86F-5841-8B3A-2B83ECC4B9AF}" type="datetimeFigureOut">
              <a:rPr lang="en-US" smtClean="0"/>
              <a:t>1/11/2021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0BAF269-02CB-C74F-A615-BE85A9860A80}" type="slidenum">
              <a:rPr lang="en-US" smtClean="0"/>
              <a:t>‹#›</a:t>
            </a:fld>
            <a:endParaRPr lang="en-US"/>
          </a:p>
        </p:txBody>
      </p:sp>
    </p:spTree>
    <p:extLst>
      <p:ext uri="{BB962C8B-B14F-4D97-AF65-F5344CB8AC3E}">
        <p14:creationId xmlns:p14="http://schemas.microsoft.com/office/powerpoint/2010/main" val="299025367"/>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SBQiinMzR_0"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3011B0B3-5679-4759-90B8-3B908C4CBD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92771C-567E-7F46-92CA-8E325E42D71B}"/>
              </a:ext>
            </a:extLst>
          </p:cNvPr>
          <p:cNvSpPr>
            <a:spLocks noGrp="1"/>
          </p:cNvSpPr>
          <p:nvPr>
            <p:ph type="ctrTitle"/>
          </p:nvPr>
        </p:nvSpPr>
        <p:spPr>
          <a:xfrm>
            <a:off x="1079510" y="4602162"/>
            <a:ext cx="4457690" cy="1720850"/>
          </a:xfrm>
        </p:spPr>
        <p:txBody>
          <a:bodyPr anchor="ctr">
            <a:normAutofit/>
          </a:bodyPr>
          <a:lstStyle/>
          <a:p>
            <a:r>
              <a:rPr lang="en-US"/>
              <a:t>R.E.</a:t>
            </a:r>
          </a:p>
        </p:txBody>
      </p:sp>
      <p:sp>
        <p:nvSpPr>
          <p:cNvPr id="3" name="Subtitle 2">
            <a:extLst>
              <a:ext uri="{FF2B5EF4-FFF2-40B4-BE49-F238E27FC236}">
                <a16:creationId xmlns:a16="http://schemas.microsoft.com/office/drawing/2014/main" id="{CE9E8D6F-8B7F-E74F-8DED-43F40A937A67}"/>
              </a:ext>
            </a:extLst>
          </p:cNvPr>
          <p:cNvSpPr>
            <a:spLocks noGrp="1"/>
          </p:cNvSpPr>
          <p:nvPr>
            <p:ph type="subTitle" idx="1"/>
          </p:nvPr>
        </p:nvSpPr>
        <p:spPr>
          <a:xfrm>
            <a:off x="6654801" y="4602163"/>
            <a:ext cx="4451347" cy="1720850"/>
          </a:xfrm>
        </p:spPr>
        <p:txBody>
          <a:bodyPr anchor="ctr">
            <a:normAutofit/>
          </a:bodyPr>
          <a:lstStyle/>
          <a:p>
            <a:r>
              <a:rPr lang="en-US" dirty="0"/>
              <a:t>Monday 11</a:t>
            </a:r>
            <a:r>
              <a:rPr lang="en-US" baseline="30000" dirty="0"/>
              <a:t>th</a:t>
            </a:r>
            <a:r>
              <a:rPr lang="en-US" dirty="0"/>
              <a:t> January 2021</a:t>
            </a:r>
          </a:p>
        </p:txBody>
      </p:sp>
      <p:pic>
        <p:nvPicPr>
          <p:cNvPr id="4" name="Picture 3">
            <a:extLst>
              <a:ext uri="{FF2B5EF4-FFF2-40B4-BE49-F238E27FC236}">
                <a16:creationId xmlns:a16="http://schemas.microsoft.com/office/drawing/2014/main" id="{1601D078-E2B4-4F99-8374-B8D2E5D91C51}"/>
              </a:ext>
            </a:extLst>
          </p:cNvPr>
          <p:cNvPicPr>
            <a:picLocks noChangeAspect="1"/>
          </p:cNvPicPr>
          <p:nvPr/>
        </p:nvPicPr>
        <p:blipFill rotWithShape="1">
          <a:blip r:embed="rId2"/>
          <a:srcRect t="38658" b="14799"/>
          <a:stretch/>
        </p:blipFill>
        <p:spPr>
          <a:xfrm>
            <a:off x="20" y="10"/>
            <a:ext cx="12191977" cy="4014777"/>
          </a:xfrm>
          <a:prstGeom prst="rect">
            <a:avLst/>
          </a:prstGeom>
        </p:spPr>
      </p:pic>
      <p:cxnSp>
        <p:nvCxnSpPr>
          <p:cNvPr id="64" name="Straight Connector 63">
            <a:extLst>
              <a:ext uri="{FF2B5EF4-FFF2-40B4-BE49-F238E27FC236}">
                <a16:creationId xmlns:a16="http://schemas.microsoft.com/office/drawing/2014/main" id="{32E97E5C-7A5F-424E-AAE4-654396E9079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5826000" y="546258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2584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41DE5-BF67-A041-92EA-967183CF4F6F}"/>
              </a:ext>
            </a:extLst>
          </p:cNvPr>
          <p:cNvSpPr>
            <a:spLocks noGrp="1"/>
          </p:cNvSpPr>
          <p:nvPr>
            <p:ph type="title"/>
          </p:nvPr>
        </p:nvSpPr>
        <p:spPr>
          <a:xfrm>
            <a:off x="934027" y="433388"/>
            <a:ext cx="10026650" cy="655637"/>
          </a:xfrm>
        </p:spPr>
        <p:txBody>
          <a:bodyPr/>
          <a:lstStyle/>
          <a:p>
            <a:r>
              <a:rPr lang="en-US" dirty="0"/>
              <a:t>This week…</a:t>
            </a:r>
          </a:p>
        </p:txBody>
      </p:sp>
      <p:sp>
        <p:nvSpPr>
          <p:cNvPr id="3" name="Content Placeholder 2">
            <a:extLst>
              <a:ext uri="{FF2B5EF4-FFF2-40B4-BE49-F238E27FC236}">
                <a16:creationId xmlns:a16="http://schemas.microsoft.com/office/drawing/2014/main" id="{4784DCE3-4495-8249-9A0E-716D4D73F91A}"/>
              </a:ext>
            </a:extLst>
          </p:cNvPr>
          <p:cNvSpPr>
            <a:spLocks noGrp="1"/>
          </p:cNvSpPr>
          <p:nvPr>
            <p:ph idx="1"/>
          </p:nvPr>
        </p:nvSpPr>
        <p:spPr>
          <a:xfrm>
            <a:off x="0" y="1089025"/>
            <a:ext cx="2621973" cy="4968875"/>
          </a:xfrm>
        </p:spPr>
        <p:txBody>
          <a:bodyPr>
            <a:normAutofit fontScale="85000" lnSpcReduction="10000"/>
          </a:bodyPr>
          <a:lstStyle/>
          <a:p>
            <a:r>
              <a:rPr lang="en-US" dirty="0"/>
              <a:t>We’re looking at the similarities and difference between the beginning of different Gospels. Let’s begin by looking at more from John Chapter 1.</a:t>
            </a:r>
          </a:p>
          <a:p>
            <a:r>
              <a:rPr lang="en-US" dirty="0"/>
              <a:t>In class, we’d do this as our Worship and snack time to give you some time to understand it.</a:t>
            </a:r>
          </a:p>
          <a:p>
            <a:r>
              <a:rPr lang="en-US" dirty="0"/>
              <a:t>Particularly, read the part about the Baptism closely.</a:t>
            </a:r>
          </a:p>
        </p:txBody>
      </p:sp>
      <p:cxnSp>
        <p:nvCxnSpPr>
          <p:cNvPr id="7" name="Straight Arrow Connector 6">
            <a:extLst>
              <a:ext uri="{FF2B5EF4-FFF2-40B4-BE49-F238E27FC236}">
                <a16:creationId xmlns:a16="http://schemas.microsoft.com/office/drawing/2014/main" id="{8E4BDF0A-112D-5940-BFE6-85177644E8FE}"/>
              </a:ext>
            </a:extLst>
          </p:cNvPr>
          <p:cNvCxnSpPr/>
          <p:nvPr/>
        </p:nvCxnSpPr>
        <p:spPr>
          <a:xfrm flipV="1">
            <a:off x="1423555" y="5153891"/>
            <a:ext cx="1787236" cy="457200"/>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733970D8-01C8-5A42-8A36-2EBA6B0AABD3}"/>
              </a:ext>
            </a:extLst>
          </p:cNvPr>
          <p:cNvPicPr>
            <a:picLocks noChangeAspect="1"/>
          </p:cNvPicPr>
          <p:nvPr/>
        </p:nvPicPr>
        <p:blipFill>
          <a:blip r:embed="rId2"/>
          <a:stretch>
            <a:fillRect/>
          </a:stretch>
        </p:blipFill>
        <p:spPr>
          <a:xfrm>
            <a:off x="3210791" y="928976"/>
            <a:ext cx="8938625" cy="5648469"/>
          </a:xfrm>
          <a:prstGeom prst="rect">
            <a:avLst/>
          </a:prstGeom>
        </p:spPr>
      </p:pic>
    </p:spTree>
    <p:extLst>
      <p:ext uri="{BB962C8B-B14F-4D97-AF65-F5344CB8AC3E}">
        <p14:creationId xmlns:p14="http://schemas.microsoft.com/office/powerpoint/2010/main" val="1262957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FAD56-462E-FE4C-9AAF-BE4DA347A32C}"/>
              </a:ext>
            </a:extLst>
          </p:cNvPr>
          <p:cNvSpPr>
            <a:spLocks noGrp="1"/>
          </p:cNvSpPr>
          <p:nvPr>
            <p:ph type="title"/>
          </p:nvPr>
        </p:nvSpPr>
        <p:spPr/>
        <p:txBody>
          <a:bodyPr/>
          <a:lstStyle/>
          <a:p>
            <a:r>
              <a:rPr lang="en-US" dirty="0"/>
              <a:t>Remind us, what is baptism?</a:t>
            </a:r>
          </a:p>
        </p:txBody>
      </p:sp>
      <p:sp>
        <p:nvSpPr>
          <p:cNvPr id="3" name="Content Placeholder 2">
            <a:extLst>
              <a:ext uri="{FF2B5EF4-FFF2-40B4-BE49-F238E27FC236}">
                <a16:creationId xmlns:a16="http://schemas.microsoft.com/office/drawing/2014/main" id="{17C8F07B-F635-DF4A-9074-AF85C11AC465}"/>
              </a:ext>
            </a:extLst>
          </p:cNvPr>
          <p:cNvSpPr>
            <a:spLocks noGrp="1"/>
          </p:cNvSpPr>
          <p:nvPr>
            <p:ph idx="1"/>
          </p:nvPr>
        </p:nvSpPr>
        <p:spPr>
          <a:xfrm>
            <a:off x="5372100" y="1790700"/>
            <a:ext cx="5734050" cy="4682836"/>
          </a:xfrm>
        </p:spPr>
        <p:txBody>
          <a:bodyPr>
            <a:normAutofit lnSpcReduction="10000"/>
          </a:bodyPr>
          <a:lstStyle/>
          <a:p>
            <a:r>
              <a:rPr lang="en-US" dirty="0"/>
              <a:t>Baptism is something that many Christians do so they can join the church and they are </a:t>
            </a:r>
            <a:r>
              <a:rPr lang="en-US" dirty="0" err="1"/>
              <a:t>baptised</a:t>
            </a:r>
            <a:r>
              <a:rPr lang="en-US" dirty="0"/>
              <a:t> because of what we just read.</a:t>
            </a:r>
          </a:p>
          <a:p>
            <a:r>
              <a:rPr lang="en-US" dirty="0"/>
              <a:t>They are sometimes </a:t>
            </a:r>
            <a:r>
              <a:rPr lang="en-US" dirty="0" err="1"/>
              <a:t>baptised</a:t>
            </a:r>
            <a:r>
              <a:rPr lang="en-US" dirty="0"/>
              <a:t> as babies and sometimes as adults.</a:t>
            </a:r>
          </a:p>
          <a:p>
            <a:r>
              <a:rPr lang="en-US" dirty="0"/>
              <a:t>Our next lesson is a lot more about baptism, so all you need to know right now is about the idea that it is about cleansing through water.</a:t>
            </a:r>
          </a:p>
          <a:p>
            <a:r>
              <a:rPr lang="en-US" dirty="0"/>
              <a:t>Remember that John and Jesus were Jews at the time. There was no Christianity! Christianity came after with people who followed Jesus and the Bible came after Jesus was around. </a:t>
            </a:r>
          </a:p>
          <a:p>
            <a:endParaRPr lang="en-US" dirty="0"/>
          </a:p>
        </p:txBody>
      </p:sp>
      <p:pic>
        <p:nvPicPr>
          <p:cNvPr id="4098" name="Picture 2" descr="Pin by Baby Beau &amp; Belle on Christening Party - Girl | Baptism photography,  Christening photography, Christening photos">
            <a:extLst>
              <a:ext uri="{FF2B5EF4-FFF2-40B4-BE49-F238E27FC236}">
                <a16:creationId xmlns:a16="http://schemas.microsoft.com/office/drawing/2014/main" id="{30D97F31-B071-6741-8CED-5185C98FAA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601" y="1666875"/>
            <a:ext cx="2497272" cy="375111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he Basics of Believer's Baptism | Forest Baptist Church">
            <a:extLst>
              <a:ext uri="{FF2B5EF4-FFF2-40B4-BE49-F238E27FC236}">
                <a16:creationId xmlns:a16="http://schemas.microsoft.com/office/drawing/2014/main" id="{2D9B7605-39C5-C845-9E0E-75E6D50C1D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899" y="4688969"/>
            <a:ext cx="3551077" cy="197297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You are baptized in the name of the father, son, and holy spirit">
            <a:extLst>
              <a:ext uri="{FF2B5EF4-FFF2-40B4-BE49-F238E27FC236}">
                <a16:creationId xmlns:a16="http://schemas.microsoft.com/office/drawing/2014/main" id="{AF5BA24E-3402-3E48-8B3D-82FB9AC6806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048" t="24305" r="3973" b="28637"/>
          <a:stretch/>
        </p:blipFill>
        <p:spPr bwMode="auto">
          <a:xfrm>
            <a:off x="2004437" y="3903057"/>
            <a:ext cx="3123626" cy="96436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Doves as symbols Baptism Holy Spirit First Communion Peace ">
            <a:extLst>
              <a:ext uri="{FF2B5EF4-FFF2-40B4-BE49-F238E27FC236}">
                <a16:creationId xmlns:a16="http://schemas.microsoft.com/office/drawing/2014/main" id="{F14A698A-1797-134E-9A7E-3DB2CFEA90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6799" y="1666875"/>
            <a:ext cx="2208492" cy="2252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150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87A62-4690-D042-8FEC-B409F6EF655E}"/>
              </a:ext>
            </a:extLst>
          </p:cNvPr>
          <p:cNvSpPr>
            <a:spLocks noGrp="1"/>
          </p:cNvSpPr>
          <p:nvPr>
            <p:ph type="title"/>
          </p:nvPr>
        </p:nvSpPr>
        <p:spPr/>
        <p:txBody>
          <a:bodyPr/>
          <a:lstStyle/>
          <a:p>
            <a:r>
              <a:rPr lang="en-US" dirty="0"/>
              <a:t>The other gospels</a:t>
            </a:r>
          </a:p>
        </p:txBody>
      </p:sp>
      <p:sp>
        <p:nvSpPr>
          <p:cNvPr id="3" name="Content Placeholder 2">
            <a:extLst>
              <a:ext uri="{FF2B5EF4-FFF2-40B4-BE49-F238E27FC236}">
                <a16:creationId xmlns:a16="http://schemas.microsoft.com/office/drawing/2014/main" id="{0490D6D7-CC98-694E-8047-36F195D264CB}"/>
              </a:ext>
            </a:extLst>
          </p:cNvPr>
          <p:cNvSpPr>
            <a:spLocks noGrp="1"/>
          </p:cNvSpPr>
          <p:nvPr>
            <p:ph idx="1"/>
          </p:nvPr>
        </p:nvSpPr>
        <p:spPr/>
        <p:txBody>
          <a:bodyPr/>
          <a:lstStyle/>
          <a:p>
            <a:r>
              <a:rPr lang="en-US" dirty="0"/>
              <a:t>Quick reminder if you didn’t want it earlier! Do we remember the four Gospels? </a:t>
            </a:r>
            <a:r>
              <a:rPr lang="en-US" dirty="0">
                <a:hlinkClick r:id="rId2"/>
              </a:rPr>
              <a:t>https://www.youtube.com/watch?v=SBQiinMzR_0</a:t>
            </a:r>
            <a:endParaRPr lang="en-US" dirty="0"/>
          </a:p>
          <a:p>
            <a:r>
              <a:rPr lang="en-US" dirty="0"/>
              <a:t>It’s time to read some of the beginning of the other Gospels. </a:t>
            </a:r>
          </a:p>
          <a:p>
            <a:r>
              <a:rPr lang="en-US" dirty="0"/>
              <a:t>I want you to think: what’s different? Hint: the Gospel of John is quite different!</a:t>
            </a:r>
          </a:p>
          <a:p>
            <a:endParaRPr lang="en-US" dirty="0"/>
          </a:p>
        </p:txBody>
      </p:sp>
    </p:spTree>
    <p:extLst>
      <p:ext uri="{BB962C8B-B14F-4D97-AF65-F5344CB8AC3E}">
        <p14:creationId xmlns:p14="http://schemas.microsoft.com/office/powerpoint/2010/main" val="2080541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81B6E-C03C-F94B-875C-0AB5F38228E4}"/>
              </a:ext>
            </a:extLst>
          </p:cNvPr>
          <p:cNvSpPr>
            <a:spLocks noGrp="1"/>
          </p:cNvSpPr>
          <p:nvPr>
            <p:ph type="title"/>
          </p:nvPr>
        </p:nvSpPr>
        <p:spPr/>
        <p:txBody>
          <a:bodyPr/>
          <a:lstStyle/>
          <a:p>
            <a:r>
              <a:rPr lang="en-US" dirty="0"/>
              <a:t>Matthew</a:t>
            </a:r>
          </a:p>
        </p:txBody>
      </p:sp>
      <p:sp>
        <p:nvSpPr>
          <p:cNvPr id="3" name="Content Placeholder 2">
            <a:extLst>
              <a:ext uri="{FF2B5EF4-FFF2-40B4-BE49-F238E27FC236}">
                <a16:creationId xmlns:a16="http://schemas.microsoft.com/office/drawing/2014/main" id="{36222FAC-13A3-3E4C-AD52-FC281580D9D2}"/>
              </a:ext>
            </a:extLst>
          </p:cNvPr>
          <p:cNvSpPr>
            <a:spLocks noGrp="1"/>
          </p:cNvSpPr>
          <p:nvPr>
            <p:ph idx="1"/>
          </p:nvPr>
        </p:nvSpPr>
        <p:spPr/>
        <p:txBody>
          <a:bodyPr/>
          <a:lstStyle/>
          <a:p>
            <a:r>
              <a:rPr lang="en-US" dirty="0"/>
              <a:t>Matthew starts first with a family history of Jesus which links Jesus with Abraham (remember from Autumn 1 when we looked at Abraham and Sarah?)</a:t>
            </a:r>
          </a:p>
        </p:txBody>
      </p:sp>
      <p:pic>
        <p:nvPicPr>
          <p:cNvPr id="4" name="Picture 3">
            <a:extLst>
              <a:ext uri="{FF2B5EF4-FFF2-40B4-BE49-F238E27FC236}">
                <a16:creationId xmlns:a16="http://schemas.microsoft.com/office/drawing/2014/main" id="{CA38A16A-9142-0447-AEF5-347FB6480473}"/>
              </a:ext>
            </a:extLst>
          </p:cNvPr>
          <p:cNvPicPr>
            <a:picLocks noChangeAspect="1"/>
          </p:cNvPicPr>
          <p:nvPr/>
        </p:nvPicPr>
        <p:blipFill>
          <a:blip r:embed="rId2"/>
          <a:stretch>
            <a:fillRect/>
          </a:stretch>
        </p:blipFill>
        <p:spPr>
          <a:xfrm>
            <a:off x="226698" y="2587335"/>
            <a:ext cx="3746511" cy="4125191"/>
          </a:xfrm>
          <a:prstGeom prst="rect">
            <a:avLst/>
          </a:prstGeom>
        </p:spPr>
      </p:pic>
      <p:sp>
        <p:nvSpPr>
          <p:cNvPr id="5" name="TextBox 4">
            <a:extLst>
              <a:ext uri="{FF2B5EF4-FFF2-40B4-BE49-F238E27FC236}">
                <a16:creationId xmlns:a16="http://schemas.microsoft.com/office/drawing/2014/main" id="{13089729-D546-A048-8EEB-ABDCF6EFFA70}"/>
              </a:ext>
            </a:extLst>
          </p:cNvPr>
          <p:cNvSpPr txBox="1"/>
          <p:nvPr/>
        </p:nvSpPr>
        <p:spPr>
          <a:xfrm>
            <a:off x="4353791" y="2836718"/>
            <a:ext cx="6608618" cy="369332"/>
          </a:xfrm>
          <a:prstGeom prst="rect">
            <a:avLst/>
          </a:prstGeom>
          <a:noFill/>
        </p:spPr>
        <p:txBody>
          <a:bodyPr wrap="square" rtlCol="0">
            <a:spAutoFit/>
          </a:bodyPr>
          <a:lstStyle/>
          <a:p>
            <a:r>
              <a:rPr lang="en-US" dirty="0"/>
              <a:t>No, you don’t need to remember how they are linked!</a:t>
            </a:r>
          </a:p>
        </p:txBody>
      </p:sp>
    </p:spTree>
    <p:extLst>
      <p:ext uri="{BB962C8B-B14F-4D97-AF65-F5344CB8AC3E}">
        <p14:creationId xmlns:p14="http://schemas.microsoft.com/office/powerpoint/2010/main" val="408950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5AE87-F229-CC49-80EB-A63B29B3A392}"/>
              </a:ext>
            </a:extLst>
          </p:cNvPr>
          <p:cNvSpPr>
            <a:spLocks noGrp="1"/>
          </p:cNvSpPr>
          <p:nvPr>
            <p:ph type="title"/>
          </p:nvPr>
        </p:nvSpPr>
        <p:spPr/>
        <p:txBody>
          <a:bodyPr/>
          <a:lstStyle/>
          <a:p>
            <a:r>
              <a:rPr lang="en-US" dirty="0"/>
              <a:t>Matthew continued</a:t>
            </a:r>
          </a:p>
        </p:txBody>
      </p:sp>
      <p:sp>
        <p:nvSpPr>
          <p:cNvPr id="3" name="Content Placeholder 2">
            <a:extLst>
              <a:ext uri="{FF2B5EF4-FFF2-40B4-BE49-F238E27FC236}">
                <a16:creationId xmlns:a16="http://schemas.microsoft.com/office/drawing/2014/main" id="{6E893255-7BC4-4C46-AFBE-BADBA5B58530}"/>
              </a:ext>
            </a:extLst>
          </p:cNvPr>
          <p:cNvSpPr>
            <a:spLocks noGrp="1"/>
          </p:cNvSpPr>
          <p:nvPr>
            <p:ph idx="1"/>
          </p:nvPr>
        </p:nvSpPr>
        <p:spPr/>
        <p:txBody>
          <a:bodyPr/>
          <a:lstStyle/>
          <a:p>
            <a:r>
              <a:rPr lang="en-US" dirty="0"/>
              <a:t>Then, we have a story you’ll all know very well... You saw us teachers act it out!</a:t>
            </a:r>
          </a:p>
        </p:txBody>
      </p:sp>
      <p:pic>
        <p:nvPicPr>
          <p:cNvPr id="4" name="Picture 3">
            <a:extLst>
              <a:ext uri="{FF2B5EF4-FFF2-40B4-BE49-F238E27FC236}">
                <a16:creationId xmlns:a16="http://schemas.microsoft.com/office/drawing/2014/main" id="{36C6A950-0DFC-8346-ABB0-C0200602BF9E}"/>
              </a:ext>
            </a:extLst>
          </p:cNvPr>
          <p:cNvPicPr>
            <a:picLocks noChangeAspect="1"/>
          </p:cNvPicPr>
          <p:nvPr/>
        </p:nvPicPr>
        <p:blipFill>
          <a:blip r:embed="rId2"/>
          <a:stretch>
            <a:fillRect/>
          </a:stretch>
        </p:blipFill>
        <p:spPr>
          <a:xfrm>
            <a:off x="2379517" y="2279232"/>
            <a:ext cx="7128103" cy="4329385"/>
          </a:xfrm>
          <a:prstGeom prst="rect">
            <a:avLst/>
          </a:prstGeom>
        </p:spPr>
      </p:pic>
    </p:spTree>
    <p:extLst>
      <p:ext uri="{BB962C8B-B14F-4D97-AF65-F5344CB8AC3E}">
        <p14:creationId xmlns:p14="http://schemas.microsoft.com/office/powerpoint/2010/main" val="662807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53419-5AA5-2545-A916-1DA833E77EE6}"/>
              </a:ext>
            </a:extLst>
          </p:cNvPr>
          <p:cNvSpPr>
            <a:spLocks noGrp="1"/>
          </p:cNvSpPr>
          <p:nvPr>
            <p:ph type="title"/>
          </p:nvPr>
        </p:nvSpPr>
        <p:spPr/>
        <p:txBody>
          <a:bodyPr/>
          <a:lstStyle/>
          <a:p>
            <a:r>
              <a:rPr lang="en-US" dirty="0"/>
              <a:t>Stop and think!</a:t>
            </a:r>
          </a:p>
        </p:txBody>
      </p:sp>
      <p:sp>
        <p:nvSpPr>
          <p:cNvPr id="3" name="Content Placeholder 2">
            <a:extLst>
              <a:ext uri="{FF2B5EF4-FFF2-40B4-BE49-F238E27FC236}">
                <a16:creationId xmlns:a16="http://schemas.microsoft.com/office/drawing/2014/main" id="{990782B0-0EBE-1C44-8F19-03849F6483C4}"/>
              </a:ext>
            </a:extLst>
          </p:cNvPr>
          <p:cNvSpPr>
            <a:spLocks noGrp="1"/>
          </p:cNvSpPr>
          <p:nvPr>
            <p:ph idx="1"/>
          </p:nvPr>
        </p:nvSpPr>
        <p:spPr/>
        <p:txBody>
          <a:bodyPr/>
          <a:lstStyle/>
          <a:p>
            <a:r>
              <a:rPr lang="en-US" dirty="0"/>
              <a:t>Look back at slide 6 and slide 10. How does the Gospel of John start? How is it different and similar?</a:t>
            </a:r>
          </a:p>
        </p:txBody>
      </p:sp>
      <p:pic>
        <p:nvPicPr>
          <p:cNvPr id="5122" name="Picture 2" descr="Stop Think Sign Road Sign Flat Stock Vector (Royalty Free) 1448053193">
            <a:extLst>
              <a:ext uri="{FF2B5EF4-FFF2-40B4-BE49-F238E27FC236}">
                <a16:creationId xmlns:a16="http://schemas.microsoft.com/office/drawing/2014/main" id="{9574A3DC-12C8-F242-BBB0-D5E112B211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383"/>
          <a:stretch/>
        </p:blipFill>
        <p:spPr bwMode="auto">
          <a:xfrm>
            <a:off x="4330699" y="2762828"/>
            <a:ext cx="3302000" cy="3222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324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1EA7A-10C2-7A4E-A6C9-6E78F2129088}"/>
              </a:ext>
            </a:extLst>
          </p:cNvPr>
          <p:cNvSpPr>
            <a:spLocks noGrp="1"/>
          </p:cNvSpPr>
          <p:nvPr>
            <p:ph type="title"/>
          </p:nvPr>
        </p:nvSpPr>
        <p:spPr/>
        <p:txBody>
          <a:bodyPr/>
          <a:lstStyle/>
          <a:p>
            <a:r>
              <a:rPr lang="en-US" dirty="0"/>
              <a:t>Now, the gospel of </a:t>
            </a:r>
            <a:r>
              <a:rPr lang="en-US" dirty="0" err="1"/>
              <a:t>luke</a:t>
            </a:r>
            <a:endParaRPr lang="en-US" dirty="0"/>
          </a:p>
        </p:txBody>
      </p:sp>
      <p:sp>
        <p:nvSpPr>
          <p:cNvPr id="3" name="Content Placeholder 2">
            <a:extLst>
              <a:ext uri="{FF2B5EF4-FFF2-40B4-BE49-F238E27FC236}">
                <a16:creationId xmlns:a16="http://schemas.microsoft.com/office/drawing/2014/main" id="{B02C83D7-17F2-E94D-9E72-3065C65A615C}"/>
              </a:ext>
            </a:extLst>
          </p:cNvPr>
          <p:cNvSpPr>
            <a:spLocks noGrp="1"/>
          </p:cNvSpPr>
          <p:nvPr>
            <p:ph idx="1"/>
          </p:nvPr>
        </p:nvSpPr>
        <p:spPr/>
        <p:txBody>
          <a:bodyPr/>
          <a:lstStyle/>
          <a:p>
            <a:r>
              <a:rPr lang="en-US" dirty="0"/>
              <a:t>Luke starts slightly differently by talking about John’s birth…</a:t>
            </a:r>
          </a:p>
        </p:txBody>
      </p:sp>
      <p:pic>
        <p:nvPicPr>
          <p:cNvPr id="4" name="Picture 3">
            <a:extLst>
              <a:ext uri="{FF2B5EF4-FFF2-40B4-BE49-F238E27FC236}">
                <a16:creationId xmlns:a16="http://schemas.microsoft.com/office/drawing/2014/main" id="{10633708-6754-E540-B489-E2A01970CF8D}"/>
              </a:ext>
            </a:extLst>
          </p:cNvPr>
          <p:cNvPicPr>
            <a:picLocks noChangeAspect="1"/>
          </p:cNvPicPr>
          <p:nvPr/>
        </p:nvPicPr>
        <p:blipFill>
          <a:blip r:embed="rId2"/>
          <a:stretch>
            <a:fillRect/>
          </a:stretch>
        </p:blipFill>
        <p:spPr>
          <a:xfrm>
            <a:off x="810489" y="2468356"/>
            <a:ext cx="9802091" cy="3997675"/>
          </a:xfrm>
          <a:prstGeom prst="rect">
            <a:avLst/>
          </a:prstGeom>
        </p:spPr>
      </p:pic>
    </p:spTree>
    <p:extLst>
      <p:ext uri="{BB962C8B-B14F-4D97-AF65-F5344CB8AC3E}">
        <p14:creationId xmlns:p14="http://schemas.microsoft.com/office/powerpoint/2010/main" val="2097912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AF1DB-D9FB-9D41-B140-566A24A788F0}"/>
              </a:ext>
            </a:extLst>
          </p:cNvPr>
          <p:cNvSpPr>
            <a:spLocks noGrp="1"/>
          </p:cNvSpPr>
          <p:nvPr>
            <p:ph type="title"/>
          </p:nvPr>
        </p:nvSpPr>
        <p:spPr/>
        <p:txBody>
          <a:bodyPr/>
          <a:lstStyle/>
          <a:p>
            <a:r>
              <a:rPr lang="en-US" dirty="0"/>
              <a:t>Luke continued	</a:t>
            </a:r>
          </a:p>
        </p:txBody>
      </p:sp>
      <p:sp>
        <p:nvSpPr>
          <p:cNvPr id="3" name="Content Placeholder 2">
            <a:extLst>
              <a:ext uri="{FF2B5EF4-FFF2-40B4-BE49-F238E27FC236}">
                <a16:creationId xmlns:a16="http://schemas.microsoft.com/office/drawing/2014/main" id="{0C260E41-E2D5-8946-94A8-F0223C1B23A4}"/>
              </a:ext>
            </a:extLst>
          </p:cNvPr>
          <p:cNvSpPr>
            <a:spLocks noGrp="1"/>
          </p:cNvSpPr>
          <p:nvPr>
            <p:ph idx="1"/>
          </p:nvPr>
        </p:nvSpPr>
        <p:spPr/>
        <p:txBody>
          <a:bodyPr/>
          <a:lstStyle/>
          <a:p>
            <a:r>
              <a:rPr lang="en-US" dirty="0"/>
              <a:t>But then, Luke tells that story you know very really well!</a:t>
            </a:r>
          </a:p>
        </p:txBody>
      </p:sp>
      <p:pic>
        <p:nvPicPr>
          <p:cNvPr id="4" name="Picture 3">
            <a:extLst>
              <a:ext uri="{FF2B5EF4-FFF2-40B4-BE49-F238E27FC236}">
                <a16:creationId xmlns:a16="http://schemas.microsoft.com/office/drawing/2014/main" id="{E8D274FA-56C5-2543-ABC5-A39F0C7DD898}"/>
              </a:ext>
            </a:extLst>
          </p:cNvPr>
          <p:cNvPicPr>
            <a:picLocks noChangeAspect="1"/>
          </p:cNvPicPr>
          <p:nvPr/>
        </p:nvPicPr>
        <p:blipFill>
          <a:blip r:embed="rId2"/>
          <a:stretch>
            <a:fillRect/>
          </a:stretch>
        </p:blipFill>
        <p:spPr>
          <a:xfrm>
            <a:off x="1781175" y="2406009"/>
            <a:ext cx="8623299" cy="4079938"/>
          </a:xfrm>
          <a:prstGeom prst="rect">
            <a:avLst/>
          </a:prstGeom>
        </p:spPr>
      </p:pic>
    </p:spTree>
    <p:extLst>
      <p:ext uri="{BB962C8B-B14F-4D97-AF65-F5344CB8AC3E}">
        <p14:creationId xmlns:p14="http://schemas.microsoft.com/office/powerpoint/2010/main" val="2248653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2AC5E-E3DA-E64A-B733-31AB92348D8C}"/>
              </a:ext>
            </a:extLst>
          </p:cNvPr>
          <p:cNvSpPr>
            <a:spLocks noGrp="1"/>
          </p:cNvSpPr>
          <p:nvPr>
            <p:ph type="title"/>
          </p:nvPr>
        </p:nvSpPr>
        <p:spPr/>
        <p:txBody>
          <a:bodyPr/>
          <a:lstStyle/>
          <a:p>
            <a:r>
              <a:rPr lang="en-US" dirty="0"/>
              <a:t>Stop and think again!</a:t>
            </a:r>
          </a:p>
        </p:txBody>
      </p:sp>
      <p:sp>
        <p:nvSpPr>
          <p:cNvPr id="3" name="Content Placeholder 2">
            <a:extLst>
              <a:ext uri="{FF2B5EF4-FFF2-40B4-BE49-F238E27FC236}">
                <a16:creationId xmlns:a16="http://schemas.microsoft.com/office/drawing/2014/main" id="{ABE70C69-4D68-864B-AD33-BF63996EFDED}"/>
              </a:ext>
            </a:extLst>
          </p:cNvPr>
          <p:cNvSpPr>
            <a:spLocks noGrp="1"/>
          </p:cNvSpPr>
          <p:nvPr>
            <p:ph idx="1"/>
          </p:nvPr>
        </p:nvSpPr>
        <p:spPr/>
        <p:txBody>
          <a:bodyPr/>
          <a:lstStyle/>
          <a:p>
            <a:r>
              <a:rPr lang="en-US" dirty="0"/>
              <a:t>How similar and how different are Matthew and Luke from the start of John?</a:t>
            </a:r>
          </a:p>
          <a:p>
            <a:r>
              <a:rPr lang="en-US" dirty="0"/>
              <a:t>Think about the way that Matthew and Luke begin before Jesus’s birth, not long before.</a:t>
            </a:r>
          </a:p>
          <a:p>
            <a:r>
              <a:rPr lang="en-US" dirty="0"/>
              <a:t>Think about how John doesn’t just start with birth… but actually starts at the start of time!! Then, it skips the Nativity to go straight into the baptism!</a:t>
            </a:r>
          </a:p>
        </p:txBody>
      </p:sp>
      <p:pic>
        <p:nvPicPr>
          <p:cNvPr id="4" name="Picture 2" descr="Stop Think Sign Road Sign Flat Stock Vector (Royalty Free) 1448053193">
            <a:extLst>
              <a:ext uri="{FF2B5EF4-FFF2-40B4-BE49-F238E27FC236}">
                <a16:creationId xmlns:a16="http://schemas.microsoft.com/office/drawing/2014/main" id="{C656CCFC-EB13-7747-A033-4B27E3BC6E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383"/>
          <a:stretch/>
        </p:blipFill>
        <p:spPr bwMode="auto">
          <a:xfrm>
            <a:off x="4334244" y="4073236"/>
            <a:ext cx="2640654" cy="2576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27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4EEF83-795C-A04F-91F6-8EECC17503CE}"/>
              </a:ext>
            </a:extLst>
          </p:cNvPr>
          <p:cNvSpPr txBox="1"/>
          <p:nvPr/>
        </p:nvSpPr>
        <p:spPr>
          <a:xfrm>
            <a:off x="365760" y="416024"/>
            <a:ext cx="10513984" cy="1569660"/>
          </a:xfrm>
          <a:prstGeom prst="rect">
            <a:avLst/>
          </a:prstGeom>
          <a:noFill/>
        </p:spPr>
        <p:txBody>
          <a:bodyPr wrap="square" rtlCol="0">
            <a:spAutoFit/>
          </a:bodyPr>
          <a:lstStyle/>
          <a:p>
            <a:r>
              <a:rPr lang="en-US" sz="3200" u="sng" dirty="0">
                <a:latin typeface="Calibri" panose="020F0502020204030204" pitchFamily="34" charset="0"/>
                <a:cs typeface="Calibri" panose="020F0502020204030204" pitchFamily="34" charset="0"/>
              </a:rPr>
              <a:t>Monday 11</a:t>
            </a:r>
            <a:r>
              <a:rPr lang="en-US" sz="3200" u="sng" baseline="30000" dirty="0">
                <a:latin typeface="Calibri" panose="020F0502020204030204" pitchFamily="34" charset="0"/>
                <a:cs typeface="Calibri" panose="020F0502020204030204" pitchFamily="34" charset="0"/>
              </a:rPr>
              <a:t>th</a:t>
            </a:r>
            <a:r>
              <a:rPr lang="en-US" sz="3200" u="sng" dirty="0">
                <a:latin typeface="Calibri" panose="020F0502020204030204" pitchFamily="34" charset="0"/>
                <a:cs typeface="Calibri" panose="020F0502020204030204" pitchFamily="34" charset="0"/>
              </a:rPr>
              <a:t> January 2021</a:t>
            </a:r>
            <a:br>
              <a:rPr lang="en-US" sz="3200" u="sng" dirty="0">
                <a:latin typeface="Calibri" panose="020F0502020204030204" pitchFamily="34" charset="0"/>
                <a:cs typeface="Calibri" panose="020F0502020204030204" pitchFamily="34" charset="0"/>
              </a:rPr>
            </a:br>
            <a:r>
              <a:rPr lang="en-US" sz="3200" u="sng" dirty="0">
                <a:latin typeface="Calibri" panose="020F0502020204030204" pitchFamily="34" charset="0"/>
                <a:cs typeface="Calibri" panose="020F0502020204030204" pitchFamily="34" charset="0"/>
              </a:rPr>
              <a:t>WALT: Understand the differences between the start of some of the Gospels</a:t>
            </a:r>
            <a:endParaRPr lang="en-US" sz="3200" dirty="0"/>
          </a:p>
        </p:txBody>
      </p:sp>
      <p:sp>
        <p:nvSpPr>
          <p:cNvPr id="5" name="TextBox 4">
            <a:extLst>
              <a:ext uri="{FF2B5EF4-FFF2-40B4-BE49-F238E27FC236}">
                <a16:creationId xmlns:a16="http://schemas.microsoft.com/office/drawing/2014/main" id="{069C1E39-05AD-6E4E-8FBA-5C22833E1575}"/>
              </a:ext>
            </a:extLst>
          </p:cNvPr>
          <p:cNvSpPr txBox="1"/>
          <p:nvPr/>
        </p:nvSpPr>
        <p:spPr>
          <a:xfrm>
            <a:off x="7360920" y="283464"/>
            <a:ext cx="3008376" cy="646331"/>
          </a:xfrm>
          <a:prstGeom prst="rect">
            <a:avLst/>
          </a:prstGeom>
          <a:noFill/>
        </p:spPr>
        <p:txBody>
          <a:bodyPr wrap="square" rtlCol="0">
            <a:spAutoFit/>
          </a:bodyPr>
          <a:lstStyle/>
          <a:p>
            <a:r>
              <a:rPr lang="en-US" dirty="0"/>
              <a:t>Date and title in your book now please!</a:t>
            </a:r>
          </a:p>
        </p:txBody>
      </p:sp>
      <p:pic>
        <p:nvPicPr>
          <p:cNvPr id="6" name="Picture 5">
            <a:extLst>
              <a:ext uri="{FF2B5EF4-FFF2-40B4-BE49-F238E27FC236}">
                <a16:creationId xmlns:a16="http://schemas.microsoft.com/office/drawing/2014/main" id="{37046B38-4F9D-EB4C-9E34-115DEC88327F}"/>
              </a:ext>
            </a:extLst>
          </p:cNvPr>
          <p:cNvPicPr>
            <a:picLocks noChangeAspect="1"/>
          </p:cNvPicPr>
          <p:nvPr/>
        </p:nvPicPr>
        <p:blipFill>
          <a:blip r:embed="rId2"/>
          <a:stretch>
            <a:fillRect/>
          </a:stretch>
        </p:blipFill>
        <p:spPr>
          <a:xfrm>
            <a:off x="646661" y="2674265"/>
            <a:ext cx="5461000" cy="2489200"/>
          </a:xfrm>
          <a:prstGeom prst="rect">
            <a:avLst/>
          </a:prstGeom>
        </p:spPr>
      </p:pic>
      <p:sp>
        <p:nvSpPr>
          <p:cNvPr id="7" name="TextBox 6">
            <a:extLst>
              <a:ext uri="{FF2B5EF4-FFF2-40B4-BE49-F238E27FC236}">
                <a16:creationId xmlns:a16="http://schemas.microsoft.com/office/drawing/2014/main" id="{27B626B6-410B-2146-854B-F007FCF5AFA6}"/>
              </a:ext>
            </a:extLst>
          </p:cNvPr>
          <p:cNvSpPr txBox="1"/>
          <p:nvPr/>
        </p:nvSpPr>
        <p:spPr>
          <a:xfrm>
            <a:off x="6818098" y="2674265"/>
            <a:ext cx="4094019" cy="2308324"/>
          </a:xfrm>
          <a:prstGeom prst="rect">
            <a:avLst/>
          </a:prstGeom>
          <a:noFill/>
        </p:spPr>
        <p:txBody>
          <a:bodyPr wrap="square" rtlCol="0">
            <a:spAutoFit/>
          </a:bodyPr>
          <a:lstStyle/>
          <a:p>
            <a:r>
              <a:rPr lang="en-US" dirty="0"/>
              <a:t>Think of the video!</a:t>
            </a:r>
          </a:p>
          <a:p>
            <a:endParaRPr lang="en-US" dirty="0"/>
          </a:p>
          <a:p>
            <a:r>
              <a:rPr lang="en-US" dirty="0"/>
              <a:t>Reread slides 6 and 10.</a:t>
            </a:r>
          </a:p>
          <a:p>
            <a:endParaRPr lang="en-US" dirty="0"/>
          </a:p>
          <a:p>
            <a:r>
              <a:rPr lang="en-US" dirty="0"/>
              <a:t>Just focus on how the time is different and particularly how different what you looked at last week is to the Nativity story!</a:t>
            </a:r>
          </a:p>
        </p:txBody>
      </p:sp>
      <p:cxnSp>
        <p:nvCxnSpPr>
          <p:cNvPr id="8" name="Straight Arrow Connector 7">
            <a:extLst>
              <a:ext uri="{FF2B5EF4-FFF2-40B4-BE49-F238E27FC236}">
                <a16:creationId xmlns:a16="http://schemas.microsoft.com/office/drawing/2014/main" id="{D361FB0E-979C-8444-9CAA-AB440DAE4830}"/>
              </a:ext>
            </a:extLst>
          </p:cNvPr>
          <p:cNvCxnSpPr>
            <a:cxnSpLocks/>
          </p:cNvCxnSpPr>
          <p:nvPr/>
        </p:nvCxnSpPr>
        <p:spPr>
          <a:xfrm>
            <a:off x="3683066" y="2879265"/>
            <a:ext cx="3135032" cy="0"/>
          </a:xfrm>
          <a:prstGeom prst="straightConnector1">
            <a:avLst/>
          </a:prstGeom>
          <a:ln w="76200">
            <a:solidFill>
              <a:srgbClr val="7030A0"/>
            </a:solidFill>
            <a:tailEnd type="triangle"/>
          </a:ln>
        </p:spPr>
        <p:style>
          <a:lnRef idx="1">
            <a:schemeClr val="accent4"/>
          </a:lnRef>
          <a:fillRef idx="0">
            <a:schemeClr val="accent4"/>
          </a:fillRef>
          <a:effectRef idx="0">
            <a:schemeClr val="accent4"/>
          </a:effectRef>
          <a:fontRef idx="minor">
            <a:schemeClr val="tx1"/>
          </a:fontRef>
        </p:style>
      </p:cxnSp>
      <p:cxnSp>
        <p:nvCxnSpPr>
          <p:cNvPr id="11" name="Straight Arrow Connector 10">
            <a:extLst>
              <a:ext uri="{FF2B5EF4-FFF2-40B4-BE49-F238E27FC236}">
                <a16:creationId xmlns:a16="http://schemas.microsoft.com/office/drawing/2014/main" id="{3F3FF401-1F8E-554C-89CA-22D066AE372B}"/>
              </a:ext>
            </a:extLst>
          </p:cNvPr>
          <p:cNvCxnSpPr>
            <a:cxnSpLocks/>
          </p:cNvCxnSpPr>
          <p:nvPr/>
        </p:nvCxnSpPr>
        <p:spPr>
          <a:xfrm flipV="1">
            <a:off x="3815954" y="3532909"/>
            <a:ext cx="3083610" cy="251474"/>
          </a:xfrm>
          <a:prstGeom prst="straightConnector1">
            <a:avLst/>
          </a:prstGeom>
          <a:ln w="76200">
            <a:solidFill>
              <a:srgbClr val="7030A0"/>
            </a:solidFill>
            <a:tailEnd type="triangle"/>
          </a:ln>
        </p:spPr>
        <p:style>
          <a:lnRef idx="1">
            <a:schemeClr val="accent4"/>
          </a:lnRef>
          <a:fillRef idx="0">
            <a:schemeClr val="accent4"/>
          </a:fillRef>
          <a:effectRef idx="0">
            <a:schemeClr val="accent4"/>
          </a:effectRef>
          <a:fontRef idx="minor">
            <a:schemeClr val="tx1"/>
          </a:fontRef>
        </p:style>
      </p:cxnSp>
      <p:cxnSp>
        <p:nvCxnSpPr>
          <p:cNvPr id="13" name="Straight Arrow Connector 12">
            <a:extLst>
              <a:ext uri="{FF2B5EF4-FFF2-40B4-BE49-F238E27FC236}">
                <a16:creationId xmlns:a16="http://schemas.microsoft.com/office/drawing/2014/main" id="{FF9466D4-6CF3-044F-8979-01B112C86D98}"/>
              </a:ext>
            </a:extLst>
          </p:cNvPr>
          <p:cNvCxnSpPr>
            <a:cxnSpLocks/>
          </p:cNvCxnSpPr>
          <p:nvPr/>
        </p:nvCxnSpPr>
        <p:spPr>
          <a:xfrm>
            <a:off x="3534130" y="4746165"/>
            <a:ext cx="3135032" cy="0"/>
          </a:xfrm>
          <a:prstGeom prst="straightConnector1">
            <a:avLst/>
          </a:prstGeom>
          <a:ln w="76200">
            <a:solidFill>
              <a:srgbClr val="7030A0"/>
            </a:solidFill>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599952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62C95-D4FA-3D4F-A151-AC9307000369}"/>
              </a:ext>
            </a:extLst>
          </p:cNvPr>
          <p:cNvSpPr>
            <a:spLocks noGrp="1"/>
          </p:cNvSpPr>
          <p:nvPr>
            <p:ph type="title"/>
          </p:nvPr>
        </p:nvSpPr>
        <p:spPr/>
        <p:txBody>
          <a:bodyPr/>
          <a:lstStyle/>
          <a:p>
            <a:r>
              <a:rPr lang="en-US" dirty="0"/>
              <a:t>Let’s recap…</a:t>
            </a:r>
          </a:p>
        </p:txBody>
      </p:sp>
      <p:sp>
        <p:nvSpPr>
          <p:cNvPr id="3" name="Content Placeholder 2">
            <a:extLst>
              <a:ext uri="{FF2B5EF4-FFF2-40B4-BE49-F238E27FC236}">
                <a16:creationId xmlns:a16="http://schemas.microsoft.com/office/drawing/2014/main" id="{518B5B49-8743-6842-8434-6F47B923E4CB}"/>
              </a:ext>
            </a:extLst>
          </p:cNvPr>
          <p:cNvSpPr>
            <a:spLocks noGrp="1"/>
          </p:cNvSpPr>
          <p:nvPr>
            <p:ph idx="1"/>
          </p:nvPr>
        </p:nvSpPr>
        <p:spPr/>
        <p:txBody>
          <a:bodyPr/>
          <a:lstStyle/>
          <a:p>
            <a:r>
              <a:rPr lang="en-US" dirty="0"/>
              <a:t>Remember, most of you were in school last Monday so most of us did last week’s lesson in class!</a:t>
            </a:r>
          </a:p>
          <a:p>
            <a:r>
              <a:rPr lang="en-US" dirty="0"/>
              <a:t>Sadly, most of us started last week’s lesson but didn’t quite finish it as we had a busy Monday return. That’s ok because, from what I saw in your books, it’s clear you really got it! </a:t>
            </a:r>
          </a:p>
          <a:p>
            <a:r>
              <a:rPr lang="en-US" dirty="0"/>
              <a:t>The first thing I want you to do is closely re-read some of the slides from last week and remember what you did. It was all about finding the links between Genesis and the Gospel of John.</a:t>
            </a:r>
          </a:p>
          <a:p>
            <a:endParaRPr lang="en-US" dirty="0"/>
          </a:p>
        </p:txBody>
      </p:sp>
      <p:pic>
        <p:nvPicPr>
          <p:cNvPr id="1026" name="Picture 2" descr="CBC.ca - Program Guide - Programs">
            <a:extLst>
              <a:ext uri="{FF2B5EF4-FFF2-40B4-BE49-F238E27FC236}">
                <a16:creationId xmlns:a16="http://schemas.microsoft.com/office/drawing/2014/main" id="{0318A5E7-CD4B-E043-A3B6-0AD2ACF19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7828" y="191366"/>
            <a:ext cx="1967345" cy="1475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195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3C3B5-E875-5F43-9114-91DD78E66FE3}"/>
              </a:ext>
            </a:extLst>
          </p:cNvPr>
          <p:cNvSpPr>
            <a:spLocks noGrp="1"/>
          </p:cNvSpPr>
          <p:nvPr>
            <p:ph type="title"/>
          </p:nvPr>
        </p:nvSpPr>
        <p:spPr/>
        <p:txBody>
          <a:bodyPr/>
          <a:lstStyle/>
          <a:p>
            <a:r>
              <a:rPr lang="en-US" dirty="0"/>
              <a:t>Use your head!</a:t>
            </a:r>
          </a:p>
        </p:txBody>
      </p:sp>
      <p:sp>
        <p:nvSpPr>
          <p:cNvPr id="4" name="TextBox 3">
            <a:extLst>
              <a:ext uri="{FF2B5EF4-FFF2-40B4-BE49-F238E27FC236}">
                <a16:creationId xmlns:a16="http://schemas.microsoft.com/office/drawing/2014/main" id="{B29AB466-2FDA-8446-ABAE-D6C2366D3577}"/>
              </a:ext>
            </a:extLst>
          </p:cNvPr>
          <p:cNvSpPr txBox="1"/>
          <p:nvPr/>
        </p:nvSpPr>
        <p:spPr>
          <a:xfrm>
            <a:off x="1228385" y="2110164"/>
            <a:ext cx="5814392" cy="369332"/>
          </a:xfrm>
          <a:prstGeom prst="rect">
            <a:avLst/>
          </a:prstGeom>
          <a:noFill/>
        </p:spPr>
        <p:txBody>
          <a:bodyPr wrap="square" rtlCol="0">
            <a:spAutoFit/>
          </a:bodyPr>
          <a:lstStyle/>
          <a:p>
            <a:r>
              <a:rPr lang="en-US" dirty="0"/>
              <a:t>Use Your Head!</a:t>
            </a:r>
          </a:p>
        </p:txBody>
      </p:sp>
      <p:pic>
        <p:nvPicPr>
          <p:cNvPr id="5" name="Picture 4" descr="https://render.bitstrips.com/v2/cpanel/6daef78d-7134-458c-8606-98e921b3feb7-6adb4e29-742c-4a1d-a025-ab75f0078b85-v1.png?transparent=1&amp;palette=1">
            <a:extLst>
              <a:ext uri="{FF2B5EF4-FFF2-40B4-BE49-F238E27FC236}">
                <a16:creationId xmlns:a16="http://schemas.microsoft.com/office/drawing/2014/main" id="{7614CCFA-6A76-AC4E-8928-B57147A629B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95" y="1837984"/>
            <a:ext cx="736913" cy="654018"/>
          </a:xfrm>
          <a:prstGeom prst="rect">
            <a:avLst/>
          </a:prstGeom>
          <a:noFill/>
          <a:ln>
            <a:noFill/>
          </a:ln>
        </p:spPr>
      </p:pic>
      <p:pic>
        <p:nvPicPr>
          <p:cNvPr id="6" name="Picture 5">
            <a:extLst>
              <a:ext uri="{FF2B5EF4-FFF2-40B4-BE49-F238E27FC236}">
                <a16:creationId xmlns:a16="http://schemas.microsoft.com/office/drawing/2014/main" id="{3D2985A5-4CBF-1449-9442-6FC0C21556A6}"/>
              </a:ext>
            </a:extLst>
          </p:cNvPr>
          <p:cNvPicPr>
            <a:picLocks noChangeAspect="1"/>
          </p:cNvPicPr>
          <p:nvPr/>
        </p:nvPicPr>
        <p:blipFill rotWithShape="1">
          <a:blip r:embed="rId3"/>
          <a:srcRect t="16931" r="12787" b="33817"/>
          <a:stretch/>
        </p:blipFill>
        <p:spPr>
          <a:xfrm>
            <a:off x="718938" y="2561815"/>
            <a:ext cx="6833286" cy="1980630"/>
          </a:xfrm>
          <a:prstGeom prst="rect">
            <a:avLst/>
          </a:prstGeom>
          <a:ln w="38100">
            <a:solidFill>
              <a:srgbClr val="7030A0"/>
            </a:solidFill>
          </a:ln>
        </p:spPr>
      </p:pic>
      <p:sp>
        <p:nvSpPr>
          <p:cNvPr id="7" name="TextBox 6">
            <a:extLst>
              <a:ext uri="{FF2B5EF4-FFF2-40B4-BE49-F238E27FC236}">
                <a16:creationId xmlns:a16="http://schemas.microsoft.com/office/drawing/2014/main" id="{23C8ABEC-CE4E-E144-A28F-191359DE1B23}"/>
              </a:ext>
            </a:extLst>
          </p:cNvPr>
          <p:cNvSpPr txBox="1"/>
          <p:nvPr/>
        </p:nvSpPr>
        <p:spPr>
          <a:xfrm>
            <a:off x="718938" y="4707083"/>
            <a:ext cx="6301946" cy="646331"/>
          </a:xfrm>
          <a:prstGeom prst="rect">
            <a:avLst/>
          </a:prstGeom>
          <a:noFill/>
        </p:spPr>
        <p:txBody>
          <a:bodyPr wrap="square" rtlCol="0">
            <a:spAutoFit/>
          </a:bodyPr>
          <a:lstStyle/>
          <a:p>
            <a:r>
              <a:rPr lang="en-US" dirty="0"/>
              <a:t>Read the beginning of the Gospel of Mark. Where does this fit in compared to the other three Gospels we’ve looked at today?</a:t>
            </a:r>
          </a:p>
        </p:txBody>
      </p:sp>
      <p:sp>
        <p:nvSpPr>
          <p:cNvPr id="8" name="Rectangle 7">
            <a:extLst>
              <a:ext uri="{FF2B5EF4-FFF2-40B4-BE49-F238E27FC236}">
                <a16:creationId xmlns:a16="http://schemas.microsoft.com/office/drawing/2014/main" id="{D10F5E98-EAA1-2C44-9A6E-07FA5E89C650}"/>
              </a:ext>
            </a:extLst>
          </p:cNvPr>
          <p:cNvSpPr/>
          <p:nvPr/>
        </p:nvSpPr>
        <p:spPr>
          <a:xfrm>
            <a:off x="378590" y="1837984"/>
            <a:ext cx="7563678" cy="3783499"/>
          </a:xfrm>
          <a:prstGeom prst="rect">
            <a:avLst/>
          </a:prstGeom>
          <a:noFill/>
          <a:ln w="38100">
            <a:solidFill>
              <a:srgbClr val="FF2D55"/>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9D23DFC-C77B-A146-A046-B73D65398ECF}"/>
              </a:ext>
            </a:extLst>
          </p:cNvPr>
          <p:cNvSpPr txBox="1"/>
          <p:nvPr/>
        </p:nvSpPr>
        <p:spPr>
          <a:xfrm>
            <a:off x="8550827" y="2479496"/>
            <a:ext cx="2576945" cy="2308324"/>
          </a:xfrm>
          <a:prstGeom prst="rect">
            <a:avLst/>
          </a:prstGeom>
          <a:noFill/>
        </p:spPr>
        <p:txBody>
          <a:bodyPr wrap="square" rtlCol="0">
            <a:spAutoFit/>
          </a:bodyPr>
          <a:lstStyle/>
          <a:p>
            <a:r>
              <a:rPr lang="en-US" dirty="0"/>
              <a:t>Look on the next page for Mark!</a:t>
            </a:r>
          </a:p>
          <a:p>
            <a:endParaRPr lang="en-US" dirty="0"/>
          </a:p>
          <a:p>
            <a:r>
              <a:rPr lang="en-US" dirty="0"/>
              <a:t>You may want to research the Old Testament references (that’s the Malachi and Isaiah parts).</a:t>
            </a:r>
          </a:p>
        </p:txBody>
      </p:sp>
    </p:spTree>
    <p:extLst>
      <p:ext uri="{BB962C8B-B14F-4D97-AF65-F5344CB8AC3E}">
        <p14:creationId xmlns:p14="http://schemas.microsoft.com/office/powerpoint/2010/main" val="3386246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5D32A9-9BBC-A048-AF9C-3DD02C3BD6F2}"/>
              </a:ext>
            </a:extLst>
          </p:cNvPr>
          <p:cNvPicPr>
            <a:picLocks noChangeAspect="1"/>
          </p:cNvPicPr>
          <p:nvPr/>
        </p:nvPicPr>
        <p:blipFill>
          <a:blip r:embed="rId2"/>
          <a:stretch>
            <a:fillRect/>
          </a:stretch>
        </p:blipFill>
        <p:spPr>
          <a:xfrm>
            <a:off x="107950" y="355600"/>
            <a:ext cx="11976100" cy="6146800"/>
          </a:xfrm>
          <a:prstGeom prst="rect">
            <a:avLst/>
          </a:prstGeom>
        </p:spPr>
      </p:pic>
    </p:spTree>
    <p:extLst>
      <p:ext uri="{BB962C8B-B14F-4D97-AF65-F5344CB8AC3E}">
        <p14:creationId xmlns:p14="http://schemas.microsoft.com/office/powerpoint/2010/main" val="1685758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CFB9D-2782-3342-8DE2-8E470E752BCF}"/>
              </a:ext>
            </a:extLst>
          </p:cNvPr>
          <p:cNvSpPr>
            <a:spLocks noGrp="1"/>
          </p:cNvSpPr>
          <p:nvPr>
            <p:ph type="title"/>
          </p:nvPr>
        </p:nvSpPr>
        <p:spPr/>
        <p:txBody>
          <a:bodyPr/>
          <a:lstStyle/>
          <a:p>
            <a:r>
              <a:rPr lang="en-US" dirty="0"/>
              <a:t>Firstly…</a:t>
            </a:r>
          </a:p>
        </p:txBody>
      </p:sp>
      <p:sp>
        <p:nvSpPr>
          <p:cNvPr id="3" name="Content Placeholder 2">
            <a:extLst>
              <a:ext uri="{FF2B5EF4-FFF2-40B4-BE49-F238E27FC236}">
                <a16:creationId xmlns:a16="http://schemas.microsoft.com/office/drawing/2014/main" id="{91A16A91-2101-2C43-8631-FCB406093AE1}"/>
              </a:ext>
            </a:extLst>
          </p:cNvPr>
          <p:cNvSpPr>
            <a:spLocks noGrp="1"/>
          </p:cNvSpPr>
          <p:nvPr>
            <p:ph idx="1"/>
          </p:nvPr>
        </p:nvSpPr>
        <p:spPr>
          <a:xfrm>
            <a:off x="677334" y="1488613"/>
            <a:ext cx="8596668" cy="3880773"/>
          </a:xfrm>
        </p:spPr>
        <p:txBody>
          <a:bodyPr/>
          <a:lstStyle/>
          <a:p>
            <a:r>
              <a:rPr lang="en-US" dirty="0"/>
              <a:t>We were going to read Genesis 1 as our class worship today.</a:t>
            </a:r>
          </a:p>
          <a:p>
            <a:r>
              <a:rPr lang="en-US" dirty="0"/>
              <a:t>What do you think are the important words here? You don’t need to write anything but think about it as it’ll be important later!</a:t>
            </a:r>
          </a:p>
        </p:txBody>
      </p:sp>
      <p:pic>
        <p:nvPicPr>
          <p:cNvPr id="4" name="Picture 3">
            <a:extLst>
              <a:ext uri="{FF2B5EF4-FFF2-40B4-BE49-F238E27FC236}">
                <a16:creationId xmlns:a16="http://schemas.microsoft.com/office/drawing/2014/main" id="{6C64508C-694F-AB45-A57F-29DF4D4C24F4}"/>
              </a:ext>
            </a:extLst>
          </p:cNvPr>
          <p:cNvPicPr>
            <a:picLocks noChangeAspect="1"/>
          </p:cNvPicPr>
          <p:nvPr/>
        </p:nvPicPr>
        <p:blipFill>
          <a:blip r:embed="rId2"/>
          <a:stretch>
            <a:fillRect/>
          </a:stretch>
        </p:blipFill>
        <p:spPr>
          <a:xfrm>
            <a:off x="0" y="2809413"/>
            <a:ext cx="12192000" cy="3383902"/>
          </a:xfrm>
          <a:prstGeom prst="rect">
            <a:avLst/>
          </a:prstGeom>
        </p:spPr>
      </p:pic>
      <p:sp>
        <p:nvSpPr>
          <p:cNvPr id="5" name="TextBox 4">
            <a:extLst>
              <a:ext uri="{FF2B5EF4-FFF2-40B4-BE49-F238E27FC236}">
                <a16:creationId xmlns:a16="http://schemas.microsoft.com/office/drawing/2014/main" id="{496D7059-885B-9C45-8902-D8E338FBEB6B}"/>
              </a:ext>
            </a:extLst>
          </p:cNvPr>
          <p:cNvSpPr txBox="1"/>
          <p:nvPr/>
        </p:nvSpPr>
        <p:spPr>
          <a:xfrm>
            <a:off x="3505200" y="295352"/>
            <a:ext cx="5181600" cy="369332"/>
          </a:xfrm>
          <a:prstGeom prst="rect">
            <a:avLst/>
          </a:prstGeom>
          <a:noFill/>
        </p:spPr>
        <p:txBody>
          <a:bodyPr wrap="square" rtlCol="0">
            <a:spAutoFit/>
          </a:bodyPr>
          <a:lstStyle/>
          <a:p>
            <a:r>
              <a:rPr lang="en-US" b="1" dirty="0">
                <a:highlight>
                  <a:srgbClr val="FFFF00"/>
                </a:highlight>
              </a:rPr>
              <a:t>LAST WEEK’S LESSON – RECAP!</a:t>
            </a:r>
          </a:p>
        </p:txBody>
      </p:sp>
    </p:spTree>
    <p:extLst>
      <p:ext uri="{BB962C8B-B14F-4D97-AF65-F5344CB8AC3E}">
        <p14:creationId xmlns:p14="http://schemas.microsoft.com/office/powerpoint/2010/main" val="2744677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93346-6011-0547-BBDA-020DD3592566}"/>
              </a:ext>
            </a:extLst>
          </p:cNvPr>
          <p:cNvSpPr>
            <a:spLocks noGrp="1"/>
          </p:cNvSpPr>
          <p:nvPr>
            <p:ph type="title"/>
          </p:nvPr>
        </p:nvSpPr>
        <p:spPr/>
        <p:txBody>
          <a:bodyPr/>
          <a:lstStyle/>
          <a:p>
            <a:r>
              <a:rPr lang="en-US" dirty="0"/>
              <a:t>John the Baptist</a:t>
            </a:r>
          </a:p>
        </p:txBody>
      </p:sp>
      <p:sp>
        <p:nvSpPr>
          <p:cNvPr id="3" name="Content Placeholder 2">
            <a:extLst>
              <a:ext uri="{FF2B5EF4-FFF2-40B4-BE49-F238E27FC236}">
                <a16:creationId xmlns:a16="http://schemas.microsoft.com/office/drawing/2014/main" id="{70C27107-14CB-974B-A83F-10831B709443}"/>
              </a:ext>
            </a:extLst>
          </p:cNvPr>
          <p:cNvSpPr>
            <a:spLocks noGrp="1"/>
          </p:cNvSpPr>
          <p:nvPr>
            <p:ph idx="1"/>
          </p:nvPr>
        </p:nvSpPr>
        <p:spPr/>
        <p:txBody>
          <a:bodyPr/>
          <a:lstStyle/>
          <a:p>
            <a:r>
              <a:rPr lang="en-US" dirty="0"/>
              <a:t>For the first few lessons, we are going to be looking at John the Baptist. </a:t>
            </a:r>
          </a:p>
          <a:p>
            <a:r>
              <a:rPr lang="en-US" dirty="0"/>
              <a:t>Firstly, here’s a good video to remind you a bit about John the Baptist and what he said and did.</a:t>
            </a:r>
          </a:p>
          <a:p>
            <a:endParaRPr lang="en-US" dirty="0"/>
          </a:p>
          <a:p>
            <a:r>
              <a:rPr lang="en-US" dirty="0"/>
              <a:t>https://</a:t>
            </a:r>
            <a:r>
              <a:rPr lang="en-US" dirty="0" err="1"/>
              <a:t>www.youtube.com</a:t>
            </a:r>
            <a:r>
              <a:rPr lang="en-US" dirty="0"/>
              <a:t>/</a:t>
            </a:r>
            <a:r>
              <a:rPr lang="en-US" dirty="0" err="1"/>
              <a:t>watch?v</a:t>
            </a:r>
            <a:r>
              <a:rPr lang="en-US" dirty="0"/>
              <a:t>=7NMHOLPWeTM</a:t>
            </a:r>
          </a:p>
        </p:txBody>
      </p:sp>
      <p:sp>
        <p:nvSpPr>
          <p:cNvPr id="4" name="TextBox 3">
            <a:extLst>
              <a:ext uri="{FF2B5EF4-FFF2-40B4-BE49-F238E27FC236}">
                <a16:creationId xmlns:a16="http://schemas.microsoft.com/office/drawing/2014/main" id="{02E3EF43-6BB0-E849-86B4-9041BD38ECCF}"/>
              </a:ext>
            </a:extLst>
          </p:cNvPr>
          <p:cNvSpPr txBox="1"/>
          <p:nvPr/>
        </p:nvSpPr>
        <p:spPr>
          <a:xfrm>
            <a:off x="3505200" y="295352"/>
            <a:ext cx="5181600" cy="369332"/>
          </a:xfrm>
          <a:prstGeom prst="rect">
            <a:avLst/>
          </a:prstGeom>
          <a:noFill/>
        </p:spPr>
        <p:txBody>
          <a:bodyPr wrap="square" rtlCol="0">
            <a:spAutoFit/>
          </a:bodyPr>
          <a:lstStyle/>
          <a:p>
            <a:r>
              <a:rPr lang="en-US" b="1" dirty="0">
                <a:highlight>
                  <a:srgbClr val="FFFF00"/>
                </a:highlight>
              </a:rPr>
              <a:t>LAST WEEK’S LESSON – RECAP!</a:t>
            </a:r>
          </a:p>
        </p:txBody>
      </p:sp>
    </p:spTree>
    <p:extLst>
      <p:ext uri="{BB962C8B-B14F-4D97-AF65-F5344CB8AC3E}">
        <p14:creationId xmlns:p14="http://schemas.microsoft.com/office/powerpoint/2010/main" val="511060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0825A-91FB-2E47-9B95-C65356FDFDDA}"/>
              </a:ext>
            </a:extLst>
          </p:cNvPr>
          <p:cNvSpPr>
            <a:spLocks noGrp="1"/>
          </p:cNvSpPr>
          <p:nvPr>
            <p:ph type="title"/>
          </p:nvPr>
        </p:nvSpPr>
        <p:spPr/>
        <p:txBody>
          <a:bodyPr/>
          <a:lstStyle/>
          <a:p>
            <a:r>
              <a:rPr lang="en-US" dirty="0"/>
              <a:t>The Gospel of John</a:t>
            </a:r>
          </a:p>
        </p:txBody>
      </p:sp>
      <p:sp>
        <p:nvSpPr>
          <p:cNvPr id="3" name="Content Placeholder 2">
            <a:extLst>
              <a:ext uri="{FF2B5EF4-FFF2-40B4-BE49-F238E27FC236}">
                <a16:creationId xmlns:a16="http://schemas.microsoft.com/office/drawing/2014/main" id="{0FC26D8C-A1CF-474B-B30A-A313BA0F7F0A}"/>
              </a:ext>
            </a:extLst>
          </p:cNvPr>
          <p:cNvSpPr>
            <a:spLocks noGrp="1"/>
          </p:cNvSpPr>
          <p:nvPr>
            <p:ph idx="1"/>
          </p:nvPr>
        </p:nvSpPr>
        <p:spPr/>
        <p:txBody>
          <a:bodyPr/>
          <a:lstStyle/>
          <a:p>
            <a:r>
              <a:rPr lang="en-US" dirty="0"/>
              <a:t>We’re going to be finding out about John the Baptist first through the Gospel of John.</a:t>
            </a:r>
          </a:p>
          <a:p>
            <a:r>
              <a:rPr lang="en-US" dirty="0"/>
              <a:t>There are four gospels: Matthew, Mark, Luke and John.</a:t>
            </a:r>
          </a:p>
          <a:p>
            <a:r>
              <a:rPr lang="en-US" dirty="0"/>
              <a:t>It’s really important to note that John the Baptist is </a:t>
            </a:r>
            <a:r>
              <a:rPr lang="en-US" i="1" dirty="0"/>
              <a:t>not</a:t>
            </a:r>
            <a:r>
              <a:rPr lang="en-US" dirty="0"/>
              <a:t> the same person as the person who Christians believe wrote the Gospel of John.</a:t>
            </a:r>
          </a:p>
          <a:p>
            <a:r>
              <a:rPr lang="en-US" dirty="0"/>
              <a:t>Again, here’s a quick video to recap the Gospels.</a:t>
            </a:r>
          </a:p>
          <a:p>
            <a:endParaRPr lang="en-US" dirty="0"/>
          </a:p>
          <a:p>
            <a:pPr marL="0" indent="0">
              <a:buNone/>
            </a:pPr>
            <a:r>
              <a:rPr lang="en-US" dirty="0"/>
              <a:t>https://</a:t>
            </a:r>
            <a:r>
              <a:rPr lang="en-US" dirty="0" err="1"/>
              <a:t>www.youtube.com</a:t>
            </a:r>
            <a:r>
              <a:rPr lang="en-US" dirty="0"/>
              <a:t>/</a:t>
            </a:r>
            <a:r>
              <a:rPr lang="en-US" dirty="0" err="1"/>
              <a:t>watch?v</a:t>
            </a:r>
            <a:r>
              <a:rPr lang="en-US" dirty="0"/>
              <a:t>=SBQiinMzR_0</a:t>
            </a:r>
          </a:p>
          <a:p>
            <a:endParaRPr lang="en-US" dirty="0"/>
          </a:p>
        </p:txBody>
      </p:sp>
      <p:sp>
        <p:nvSpPr>
          <p:cNvPr id="4" name="TextBox 3">
            <a:extLst>
              <a:ext uri="{FF2B5EF4-FFF2-40B4-BE49-F238E27FC236}">
                <a16:creationId xmlns:a16="http://schemas.microsoft.com/office/drawing/2014/main" id="{F8ECEF8A-4B68-8D46-9703-E6F50A8B5428}"/>
              </a:ext>
            </a:extLst>
          </p:cNvPr>
          <p:cNvSpPr txBox="1"/>
          <p:nvPr/>
        </p:nvSpPr>
        <p:spPr>
          <a:xfrm>
            <a:off x="3505200" y="295352"/>
            <a:ext cx="5181600" cy="369332"/>
          </a:xfrm>
          <a:prstGeom prst="rect">
            <a:avLst/>
          </a:prstGeom>
          <a:noFill/>
        </p:spPr>
        <p:txBody>
          <a:bodyPr wrap="square" rtlCol="0">
            <a:spAutoFit/>
          </a:bodyPr>
          <a:lstStyle/>
          <a:p>
            <a:r>
              <a:rPr lang="en-US" b="1" dirty="0">
                <a:highlight>
                  <a:srgbClr val="FFFF00"/>
                </a:highlight>
              </a:rPr>
              <a:t>LAST WEEK’S LESSON – RECAP!</a:t>
            </a:r>
          </a:p>
        </p:txBody>
      </p:sp>
    </p:spTree>
    <p:extLst>
      <p:ext uri="{BB962C8B-B14F-4D97-AF65-F5344CB8AC3E}">
        <p14:creationId xmlns:p14="http://schemas.microsoft.com/office/powerpoint/2010/main" val="2982542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7FFE6-099D-8141-975F-D1A3CF98DC04}"/>
              </a:ext>
            </a:extLst>
          </p:cNvPr>
          <p:cNvSpPr>
            <a:spLocks noGrp="1"/>
          </p:cNvSpPr>
          <p:nvPr>
            <p:ph type="title"/>
          </p:nvPr>
        </p:nvSpPr>
        <p:spPr>
          <a:xfrm>
            <a:off x="6598507" y="1610497"/>
            <a:ext cx="2564283" cy="1320800"/>
          </a:xfrm>
        </p:spPr>
        <p:txBody>
          <a:bodyPr>
            <a:normAutofit fontScale="90000"/>
          </a:bodyPr>
          <a:lstStyle/>
          <a:p>
            <a:r>
              <a:rPr lang="en-US" dirty="0"/>
              <a:t>Now, it’s time to read the beginning of the Gospel of John!</a:t>
            </a:r>
          </a:p>
        </p:txBody>
      </p:sp>
      <p:pic>
        <p:nvPicPr>
          <p:cNvPr id="4" name="Picture 3">
            <a:extLst>
              <a:ext uri="{FF2B5EF4-FFF2-40B4-BE49-F238E27FC236}">
                <a16:creationId xmlns:a16="http://schemas.microsoft.com/office/drawing/2014/main" id="{65AD805B-3689-1849-BDBC-F29367C8940B}"/>
              </a:ext>
            </a:extLst>
          </p:cNvPr>
          <p:cNvPicPr>
            <a:picLocks noChangeAspect="1"/>
          </p:cNvPicPr>
          <p:nvPr/>
        </p:nvPicPr>
        <p:blipFill>
          <a:blip r:embed="rId2"/>
          <a:stretch>
            <a:fillRect/>
          </a:stretch>
        </p:blipFill>
        <p:spPr>
          <a:xfrm>
            <a:off x="230659" y="171450"/>
            <a:ext cx="6096000" cy="6515100"/>
          </a:xfrm>
          <a:prstGeom prst="rect">
            <a:avLst/>
          </a:prstGeom>
        </p:spPr>
      </p:pic>
      <p:sp>
        <p:nvSpPr>
          <p:cNvPr id="5" name="TextBox 4">
            <a:extLst>
              <a:ext uri="{FF2B5EF4-FFF2-40B4-BE49-F238E27FC236}">
                <a16:creationId xmlns:a16="http://schemas.microsoft.com/office/drawing/2014/main" id="{799D7090-238F-254C-923E-D3B9EA1E8455}"/>
              </a:ext>
            </a:extLst>
          </p:cNvPr>
          <p:cNvSpPr txBox="1"/>
          <p:nvPr/>
        </p:nvSpPr>
        <p:spPr>
          <a:xfrm>
            <a:off x="6326659" y="274570"/>
            <a:ext cx="5181600" cy="369332"/>
          </a:xfrm>
          <a:prstGeom prst="rect">
            <a:avLst/>
          </a:prstGeom>
          <a:noFill/>
        </p:spPr>
        <p:txBody>
          <a:bodyPr wrap="square" rtlCol="0">
            <a:spAutoFit/>
          </a:bodyPr>
          <a:lstStyle/>
          <a:p>
            <a:r>
              <a:rPr lang="en-US" b="1" dirty="0">
                <a:highlight>
                  <a:srgbClr val="FFFF00"/>
                </a:highlight>
              </a:rPr>
              <a:t>LAST WEEK’S LESSON – RECAP!</a:t>
            </a:r>
          </a:p>
        </p:txBody>
      </p:sp>
    </p:spTree>
    <p:extLst>
      <p:ext uri="{BB962C8B-B14F-4D97-AF65-F5344CB8AC3E}">
        <p14:creationId xmlns:p14="http://schemas.microsoft.com/office/powerpoint/2010/main" val="1680296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0604AE-955A-2A4B-AB7E-117E56B1D0B9}"/>
              </a:ext>
            </a:extLst>
          </p:cNvPr>
          <p:cNvSpPr>
            <a:spLocks noGrp="1"/>
          </p:cNvSpPr>
          <p:nvPr>
            <p:ph idx="1"/>
          </p:nvPr>
        </p:nvSpPr>
        <p:spPr>
          <a:xfrm>
            <a:off x="491984" y="541853"/>
            <a:ext cx="8596668" cy="3880773"/>
          </a:xfrm>
        </p:spPr>
        <p:txBody>
          <a:bodyPr/>
          <a:lstStyle/>
          <a:p>
            <a:pPr marL="0" indent="0">
              <a:buNone/>
            </a:pPr>
            <a:r>
              <a:rPr lang="en-US" u="sng" dirty="0"/>
              <a:t>Monday 4</a:t>
            </a:r>
            <a:r>
              <a:rPr lang="en-US" u="sng" baseline="30000" dirty="0"/>
              <a:t>th</a:t>
            </a:r>
            <a:r>
              <a:rPr lang="en-US" u="sng" dirty="0"/>
              <a:t> January 2021</a:t>
            </a:r>
            <a:br>
              <a:rPr lang="en-US" u="sng" dirty="0"/>
            </a:br>
            <a:r>
              <a:rPr lang="en-US" u="sng" dirty="0"/>
              <a:t>WALT: Understand the beginning of the Gospel of John</a:t>
            </a:r>
          </a:p>
        </p:txBody>
      </p:sp>
      <p:pic>
        <p:nvPicPr>
          <p:cNvPr id="6" name="Picture 5">
            <a:extLst>
              <a:ext uri="{FF2B5EF4-FFF2-40B4-BE49-F238E27FC236}">
                <a16:creationId xmlns:a16="http://schemas.microsoft.com/office/drawing/2014/main" id="{1C3B0244-5325-AF48-AC47-4598915DCA9A}"/>
              </a:ext>
            </a:extLst>
          </p:cNvPr>
          <p:cNvPicPr>
            <a:picLocks noChangeAspect="1"/>
          </p:cNvPicPr>
          <p:nvPr/>
        </p:nvPicPr>
        <p:blipFill>
          <a:blip r:embed="rId2"/>
          <a:stretch>
            <a:fillRect/>
          </a:stretch>
        </p:blipFill>
        <p:spPr>
          <a:xfrm>
            <a:off x="254470" y="2288403"/>
            <a:ext cx="9071695" cy="3568700"/>
          </a:xfrm>
          <a:prstGeom prst="rect">
            <a:avLst/>
          </a:prstGeom>
        </p:spPr>
      </p:pic>
      <p:sp>
        <p:nvSpPr>
          <p:cNvPr id="7" name="Rectangle 6">
            <a:extLst>
              <a:ext uri="{FF2B5EF4-FFF2-40B4-BE49-F238E27FC236}">
                <a16:creationId xmlns:a16="http://schemas.microsoft.com/office/drawing/2014/main" id="{1B2AB80E-5F32-AC43-9D22-68332E9D1AAB}"/>
              </a:ext>
            </a:extLst>
          </p:cNvPr>
          <p:cNvSpPr/>
          <p:nvPr/>
        </p:nvSpPr>
        <p:spPr>
          <a:xfrm>
            <a:off x="2762660" y="1455290"/>
            <a:ext cx="4592539"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Now, answer these questions in your book!</a:t>
            </a:r>
          </a:p>
        </p:txBody>
      </p:sp>
      <p:sp>
        <p:nvSpPr>
          <p:cNvPr id="5" name="TextBox 4">
            <a:extLst>
              <a:ext uri="{FF2B5EF4-FFF2-40B4-BE49-F238E27FC236}">
                <a16:creationId xmlns:a16="http://schemas.microsoft.com/office/drawing/2014/main" id="{48E2E55D-F6E7-2A4C-A8D5-79758A4D12FC}"/>
              </a:ext>
            </a:extLst>
          </p:cNvPr>
          <p:cNvSpPr txBox="1"/>
          <p:nvPr/>
        </p:nvSpPr>
        <p:spPr>
          <a:xfrm>
            <a:off x="3505200" y="207595"/>
            <a:ext cx="5181600" cy="646331"/>
          </a:xfrm>
          <a:prstGeom prst="rect">
            <a:avLst/>
          </a:prstGeom>
          <a:noFill/>
        </p:spPr>
        <p:txBody>
          <a:bodyPr wrap="square" rtlCol="0">
            <a:spAutoFit/>
          </a:bodyPr>
          <a:lstStyle/>
          <a:p>
            <a:r>
              <a:rPr lang="en-US" b="1" dirty="0">
                <a:highlight>
                  <a:srgbClr val="FFFF00"/>
                </a:highlight>
              </a:rPr>
              <a:t>LAST WEEK’S LESSON – RECAP! DON’T WRITE ANYTHING IN YOUR BOOK YET!</a:t>
            </a:r>
          </a:p>
        </p:txBody>
      </p:sp>
    </p:spTree>
    <p:extLst>
      <p:ext uri="{BB962C8B-B14F-4D97-AF65-F5344CB8AC3E}">
        <p14:creationId xmlns:p14="http://schemas.microsoft.com/office/powerpoint/2010/main" val="270155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DC529-5808-5B47-BEDF-201F6B5214B6}"/>
              </a:ext>
            </a:extLst>
          </p:cNvPr>
          <p:cNvSpPr>
            <a:spLocks noGrp="1"/>
          </p:cNvSpPr>
          <p:nvPr>
            <p:ph type="title"/>
          </p:nvPr>
        </p:nvSpPr>
        <p:spPr/>
        <p:txBody>
          <a:bodyPr>
            <a:normAutofit fontScale="90000"/>
          </a:bodyPr>
          <a:lstStyle/>
          <a:p>
            <a:r>
              <a:rPr lang="en-US" dirty="0"/>
              <a:t>What do I need you to remember from last week?</a:t>
            </a:r>
          </a:p>
        </p:txBody>
      </p:sp>
      <p:sp>
        <p:nvSpPr>
          <p:cNvPr id="3" name="Content Placeholder 2">
            <a:extLst>
              <a:ext uri="{FF2B5EF4-FFF2-40B4-BE49-F238E27FC236}">
                <a16:creationId xmlns:a16="http://schemas.microsoft.com/office/drawing/2014/main" id="{4434ED1E-0B60-3846-94D5-9845A0FFD6B4}"/>
              </a:ext>
            </a:extLst>
          </p:cNvPr>
          <p:cNvSpPr>
            <a:spLocks noGrp="1"/>
          </p:cNvSpPr>
          <p:nvPr>
            <p:ph idx="1"/>
          </p:nvPr>
        </p:nvSpPr>
        <p:spPr>
          <a:xfrm>
            <a:off x="1079500" y="2074164"/>
            <a:ext cx="7222836" cy="4233118"/>
          </a:xfrm>
        </p:spPr>
        <p:txBody>
          <a:bodyPr>
            <a:normAutofit lnSpcReduction="10000"/>
          </a:bodyPr>
          <a:lstStyle/>
          <a:p>
            <a:r>
              <a:rPr lang="en-US" dirty="0"/>
              <a:t>That our unit is called ‘incarnation’ and is about what Christians believe about the relationship between the Father, the Son and the Holy Spirit. </a:t>
            </a:r>
          </a:p>
          <a:p>
            <a:r>
              <a:rPr lang="en-US" dirty="0"/>
              <a:t>We’ve begun with the Gospel of John because the start of this Gospel goes through some big ideas to do with Jesus. </a:t>
            </a:r>
          </a:p>
          <a:p>
            <a:r>
              <a:rPr lang="en-US" dirty="0"/>
              <a:t>Gospel means ‘Good News’ and the New Testament often links back to the Old Testament, like the way John begins talking about ‘the Light’ which harks back to Genesis.</a:t>
            </a:r>
          </a:p>
          <a:p>
            <a:r>
              <a:rPr lang="en-US" dirty="0"/>
              <a:t>That these are really complicated ideas that many Christians struggle with throughout their life. It’s also something that many Christians disagree about with each other!</a:t>
            </a:r>
          </a:p>
        </p:txBody>
      </p:sp>
      <p:pic>
        <p:nvPicPr>
          <p:cNvPr id="2050" name="Picture 2" descr="Two ways for teachers to improve how much their students remember">
            <a:extLst>
              <a:ext uri="{FF2B5EF4-FFF2-40B4-BE49-F238E27FC236}">
                <a16:creationId xmlns:a16="http://schemas.microsoft.com/office/drawing/2014/main" id="{A6CC34AA-F8F1-D543-BC6D-74FFE381FF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1384" y="1787235"/>
            <a:ext cx="3066898" cy="183630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lientmoji">
            <a:extLst>
              <a:ext uri="{FF2B5EF4-FFF2-40B4-BE49-F238E27FC236}">
                <a16:creationId xmlns:a16="http://schemas.microsoft.com/office/drawing/2014/main" id="{E6E85659-9DE4-9144-A335-EC5E4B2DBF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6391" y="3429000"/>
            <a:ext cx="3121891" cy="3121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5378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6389">
        <p15:prstTrans prst="airplane"/>
      </p:transition>
    </mc:Choice>
    <mc:Fallback xmlns="">
      <p:transition spd="slow" advTm="6389">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31" name="Straight Connector 130">
            <a:extLst>
              <a:ext uri="{FF2B5EF4-FFF2-40B4-BE49-F238E27FC236}">
                <a16:creationId xmlns:a16="http://schemas.microsoft.com/office/drawing/2014/main" id="{701C0CAB-6A03-4C6A-9FAA-21984775362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3" name="Group 132">
            <a:extLst>
              <a:ext uri="{FF2B5EF4-FFF2-40B4-BE49-F238E27FC236}">
                <a16:creationId xmlns:a16="http://schemas.microsoft.com/office/drawing/2014/main" id="{F982E0B2-AA9C-441C-A08E-A9DF9CF1211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28046" y="4869342"/>
            <a:ext cx="1623711" cy="630920"/>
            <a:chOff x="9588346" y="4824892"/>
            <a:chExt cx="1623711" cy="630920"/>
          </a:xfrm>
        </p:grpSpPr>
        <p:sp>
          <p:nvSpPr>
            <p:cNvPr id="134" name="Freeform: Shape 133">
              <a:extLst>
                <a:ext uri="{FF2B5EF4-FFF2-40B4-BE49-F238E27FC236}">
                  <a16:creationId xmlns:a16="http://schemas.microsoft.com/office/drawing/2014/main" id="{A4A2E074-C10D-4C57-AB72-B631E4D771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5" name="Group 134">
              <a:extLst>
                <a:ext uri="{FF2B5EF4-FFF2-40B4-BE49-F238E27FC236}">
                  <a16:creationId xmlns:a16="http://schemas.microsoft.com/office/drawing/2014/main" id="{0B037EB3-1772-4BA8-A95A-E5DBDFEA32B0}"/>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rot="2700000" flipH="1">
              <a:off x="10112436" y="4359902"/>
              <a:ext cx="571820" cy="1620000"/>
              <a:chOff x="8482785" y="4330454"/>
              <a:chExt cx="571820" cy="1620000"/>
            </a:xfrm>
          </p:grpSpPr>
          <p:sp>
            <p:nvSpPr>
              <p:cNvPr id="136" name="Freeform: Shape 135">
                <a:extLst>
                  <a:ext uri="{FF2B5EF4-FFF2-40B4-BE49-F238E27FC236}">
                    <a16:creationId xmlns:a16="http://schemas.microsoft.com/office/drawing/2014/main" id="{A1F47AC1-63D0-47F3-9728-1A0A054349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37" name="Straight Connector 136">
                <a:extLst>
                  <a:ext uri="{FF2B5EF4-FFF2-40B4-BE49-F238E27FC236}">
                    <a16:creationId xmlns:a16="http://schemas.microsoft.com/office/drawing/2014/main" id="{803A57D6-0C36-4560-A08A-16768551EF6F}"/>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useBgFill="1">
        <p:nvSpPr>
          <p:cNvPr id="139" name="Rectangle 138">
            <a:extLst>
              <a:ext uri="{FF2B5EF4-FFF2-40B4-BE49-F238E27FC236}">
                <a16:creationId xmlns:a16="http://schemas.microsoft.com/office/drawing/2014/main" id="{3011B0B3-5679-4759-90B8-3B908C4CBD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91DB8C-B05E-3549-AFC7-4A130A0B5FB4}"/>
              </a:ext>
            </a:extLst>
          </p:cNvPr>
          <p:cNvSpPr>
            <a:spLocks noGrp="1"/>
          </p:cNvSpPr>
          <p:nvPr>
            <p:ph type="title"/>
          </p:nvPr>
        </p:nvSpPr>
        <p:spPr>
          <a:xfrm>
            <a:off x="1079510" y="1089025"/>
            <a:ext cx="4457690" cy="4679949"/>
          </a:xfrm>
        </p:spPr>
        <p:txBody>
          <a:bodyPr vert="horz" lIns="0" tIns="0" rIns="0" bIns="0" rtlCol="0" anchor="ctr" anchorCtr="0">
            <a:normAutofit/>
          </a:bodyPr>
          <a:lstStyle/>
          <a:p>
            <a:pPr algn="ctr"/>
            <a:r>
              <a:rPr lang="en-US" dirty="0"/>
              <a:t>Feedback from last week!</a:t>
            </a:r>
          </a:p>
        </p:txBody>
      </p:sp>
      <p:cxnSp>
        <p:nvCxnSpPr>
          <p:cNvPr id="141" name="Straight Connector 140">
            <a:extLst>
              <a:ext uri="{FF2B5EF4-FFF2-40B4-BE49-F238E27FC236}">
                <a16:creationId xmlns:a16="http://schemas.microsoft.com/office/drawing/2014/main" id="{32E97E5C-7A5F-424E-AAE4-654396E9079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5826000" y="3429000"/>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033DC20-F58F-0740-9AC3-17D6A92A7FFF}"/>
              </a:ext>
            </a:extLst>
          </p:cNvPr>
          <p:cNvSpPr txBox="1"/>
          <p:nvPr/>
        </p:nvSpPr>
        <p:spPr>
          <a:xfrm>
            <a:off x="6416788" y="541450"/>
            <a:ext cx="5240645" cy="6463308"/>
          </a:xfrm>
          <a:prstGeom prst="rect">
            <a:avLst/>
          </a:prstGeom>
          <a:noFill/>
        </p:spPr>
        <p:txBody>
          <a:bodyPr wrap="square" rtlCol="0">
            <a:spAutoFit/>
          </a:bodyPr>
          <a:lstStyle/>
          <a:p>
            <a:r>
              <a:rPr lang="en-US" dirty="0"/>
              <a:t>So, how did we do last week?</a:t>
            </a:r>
          </a:p>
          <a:p>
            <a:endParaRPr lang="en-US" dirty="0"/>
          </a:p>
          <a:p>
            <a:r>
              <a:rPr lang="en-US" dirty="0"/>
              <a:t>I saw lots about how how ‘the Light’ is Jesus and how the Gospel of John is saying Jesus was there at the beginning. That’s a big idea so well done for getting it!</a:t>
            </a:r>
          </a:p>
          <a:p>
            <a:endParaRPr lang="en-US" dirty="0"/>
          </a:p>
          <a:p>
            <a:r>
              <a:rPr lang="en-US" dirty="0"/>
              <a:t>Some of us got confused about ‘the Word’ – think about what Christians may think about ’the Word of God’ and how this was spread. Who spread it? Who </a:t>
            </a:r>
            <a:r>
              <a:rPr lang="en-US" i="1" dirty="0"/>
              <a:t>is </a:t>
            </a:r>
            <a:r>
              <a:rPr lang="en-US" dirty="0"/>
              <a:t>the Word?</a:t>
            </a:r>
          </a:p>
          <a:p>
            <a:endParaRPr lang="en-US" dirty="0"/>
          </a:p>
          <a:p>
            <a:r>
              <a:rPr lang="en-US" dirty="0"/>
              <a:t>Remember that the most important sentence here is ‘The Word was with God, and the Word was God’. If you can get your head round this, you’ll be well on your way!!</a:t>
            </a:r>
          </a:p>
          <a:p>
            <a:endParaRPr lang="en-US" dirty="0"/>
          </a:p>
          <a:p>
            <a:r>
              <a:rPr lang="en-US" dirty="0"/>
              <a:t>It’s the idea that Jesus is both God and also </a:t>
            </a:r>
            <a:r>
              <a:rPr lang="en-US" i="1" dirty="0"/>
              <a:t>with</a:t>
            </a:r>
            <a:r>
              <a:rPr lang="en-US" dirty="0"/>
              <a:t> God at the same time. It may help Christians understand why Jesus is not mentioned in the Old Testament.</a:t>
            </a:r>
          </a:p>
          <a:p>
            <a:endParaRPr lang="en-US" dirty="0"/>
          </a:p>
          <a:p>
            <a:endParaRPr lang="en-US" dirty="0"/>
          </a:p>
        </p:txBody>
      </p:sp>
      <p:pic>
        <p:nvPicPr>
          <p:cNvPr id="3074" name="Picture 2" descr="Bitmoji Image">
            <a:extLst>
              <a:ext uri="{FF2B5EF4-FFF2-40B4-BE49-F238E27FC236}">
                <a16:creationId xmlns:a16="http://schemas.microsoft.com/office/drawing/2014/main" id="{77729B65-5D64-B740-806C-17AC740A06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9705" y="187200"/>
            <a:ext cx="2797300" cy="27973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E986097-BB1C-6344-BA22-2E68E53F2F9C}"/>
              </a:ext>
            </a:extLst>
          </p:cNvPr>
          <p:cNvPicPr>
            <a:picLocks noChangeAspect="1"/>
          </p:cNvPicPr>
          <p:nvPr/>
        </p:nvPicPr>
        <p:blipFill>
          <a:blip r:embed="rId3"/>
          <a:stretch>
            <a:fillRect/>
          </a:stretch>
        </p:blipFill>
        <p:spPr>
          <a:xfrm>
            <a:off x="879588" y="4441673"/>
            <a:ext cx="4457690" cy="1416909"/>
          </a:xfrm>
          <a:prstGeom prst="rect">
            <a:avLst/>
          </a:prstGeom>
        </p:spPr>
      </p:pic>
      <p:cxnSp>
        <p:nvCxnSpPr>
          <p:cNvPr id="7" name="Straight Arrow Connector 6">
            <a:extLst>
              <a:ext uri="{FF2B5EF4-FFF2-40B4-BE49-F238E27FC236}">
                <a16:creationId xmlns:a16="http://schemas.microsoft.com/office/drawing/2014/main" id="{DFA457E4-74B4-834E-AE39-515EE6800F82}"/>
              </a:ext>
            </a:extLst>
          </p:cNvPr>
          <p:cNvCxnSpPr/>
          <p:nvPr/>
        </p:nvCxnSpPr>
        <p:spPr>
          <a:xfrm flipH="1">
            <a:off x="4956464" y="4441673"/>
            <a:ext cx="1409536" cy="514791"/>
          </a:xfrm>
          <a:prstGeom prst="straightConnector1">
            <a:avLst/>
          </a:prstGeom>
          <a:ln w="76200">
            <a:solidFill>
              <a:srgbClr val="7030A0"/>
            </a:solidFill>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167327054"/>
      </p:ext>
    </p:extLst>
  </p:cSld>
  <p:clrMapOvr>
    <a:masterClrMapping/>
  </p:clrMapOvr>
</p:sld>
</file>

<file path=ppt/theme/theme1.xml><?xml version="1.0" encoding="utf-8"?>
<a:theme xmlns:a="http://schemas.openxmlformats.org/drawingml/2006/main" name="LeafVTI">
  <a:themeElements>
    <a:clrScheme name="Leaf">
      <a:dk1>
        <a:sysClr val="windowText" lastClr="000000"/>
      </a:dk1>
      <a:lt1>
        <a:sysClr val="window" lastClr="FFFFFF"/>
      </a:lt1>
      <a:dk2>
        <a:srgbClr val="732124"/>
      </a:dk2>
      <a:lt2>
        <a:srgbClr val="F0EDE5"/>
      </a:lt2>
      <a:accent1>
        <a:srgbClr val="D34817"/>
      </a:accent1>
      <a:accent2>
        <a:srgbClr val="A68D65"/>
      </a:accent2>
      <a:accent3>
        <a:srgbClr val="728377"/>
      </a:accent3>
      <a:accent4>
        <a:srgbClr val="B4797B"/>
      </a:accent4>
      <a:accent5>
        <a:srgbClr val="CE8439"/>
      </a:accent5>
      <a:accent6>
        <a:srgbClr val="CF3A2A"/>
      </a:accent6>
      <a:hlink>
        <a:srgbClr val="D06853"/>
      </a:hlink>
      <a:folHlink>
        <a:srgbClr val="B67779"/>
      </a:folHlink>
    </a:clrScheme>
    <a:fontScheme name="Leaf">
      <a:majorFont>
        <a:latin typeface="Rockwell Nova Light"/>
        <a:ea typeface=""/>
        <a:cs typeface=""/>
      </a:majorFont>
      <a:minorFont>
        <a:latin typeface="Avenir Next LT Pro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afVTI" id="{AD13D32C-3873-4EF1-A28C-5D0E64FF0913}" vid="{0D2E0FD0-9C17-4337-BD21-33917FC300A9}"/>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91</TotalTime>
  <Words>1158</Words>
  <Application>Microsoft Office PowerPoint</Application>
  <PresentationFormat>Widescreen</PresentationFormat>
  <Paragraphs>85</Paragraphs>
  <Slides>21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Arial</vt:lpstr>
      <vt:lpstr>Avenir Next LT Pro Light</vt:lpstr>
      <vt:lpstr>Calibri</vt:lpstr>
      <vt:lpstr>Rockwell Nova Light</vt:lpstr>
      <vt:lpstr>Trebuchet MS</vt:lpstr>
      <vt:lpstr>Wingdings</vt:lpstr>
      <vt:lpstr>Wingdings 3</vt:lpstr>
      <vt:lpstr>LeafVTI</vt:lpstr>
      <vt:lpstr>Facet</vt:lpstr>
      <vt:lpstr>R.E.</vt:lpstr>
      <vt:lpstr>Let’s recap…</vt:lpstr>
      <vt:lpstr>Firstly…</vt:lpstr>
      <vt:lpstr>John the Baptist</vt:lpstr>
      <vt:lpstr>The Gospel of John</vt:lpstr>
      <vt:lpstr>Now, it’s time to read the beginning of the Gospel of John!</vt:lpstr>
      <vt:lpstr>PowerPoint Presentation</vt:lpstr>
      <vt:lpstr>What do I need you to remember from last week?</vt:lpstr>
      <vt:lpstr>Feedback from last week!</vt:lpstr>
      <vt:lpstr>This week…</vt:lpstr>
      <vt:lpstr>Remind us, what is baptism?</vt:lpstr>
      <vt:lpstr>The other gospels</vt:lpstr>
      <vt:lpstr>Matthew</vt:lpstr>
      <vt:lpstr>Matthew continued</vt:lpstr>
      <vt:lpstr>Stop and think!</vt:lpstr>
      <vt:lpstr>Now, the gospel of luke</vt:lpstr>
      <vt:lpstr>Luke continued </vt:lpstr>
      <vt:lpstr>Stop and think again!</vt:lpstr>
      <vt:lpstr>PowerPoint Presentation</vt:lpstr>
      <vt:lpstr>Use your head!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c:title>
  <dc:creator>Booth, Jonathan</dc:creator>
  <cp:lastModifiedBy>Booth, Jonathan</cp:lastModifiedBy>
  <cp:revision>1</cp:revision>
  <dcterms:created xsi:type="dcterms:W3CDTF">2021-01-10T11:04:41Z</dcterms:created>
  <dcterms:modified xsi:type="dcterms:W3CDTF">2021-01-11T06:46:07Z</dcterms:modified>
</cp:coreProperties>
</file>