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0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29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4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9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7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1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186D-D54E-4932-B569-3C2D7589B88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0F5C-7223-4D6F-A91A-CD3B4F6CF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" y="273326"/>
          <a:ext cx="5924550" cy="6737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422184183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684340192"/>
                    </a:ext>
                  </a:extLst>
                </a:gridCol>
              </a:tblGrid>
              <a:tr h="6999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Part</a:t>
                      </a:r>
                      <a:r>
                        <a:rPr lang="en-GB" sz="1800" baseline="0" dirty="0" smtClean="0">
                          <a:latin typeface="SassoonPrimaryInfant" panose="00000400000000000000" pitchFamily="2" charset="0"/>
                        </a:rPr>
                        <a:t> of news report clip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Definition</a:t>
                      </a:r>
                      <a:r>
                        <a:rPr lang="en-GB" sz="1800" baseline="0" dirty="0" smtClean="0">
                          <a:latin typeface="SassoonPrimaryInfant" panose="00000400000000000000" pitchFamily="2" charset="0"/>
                        </a:rPr>
                        <a:t> of part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727504"/>
                  </a:ext>
                </a:extLst>
              </a:tr>
              <a:tr h="138892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Introduction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5109538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Further details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9398431"/>
                  </a:ext>
                </a:extLst>
              </a:tr>
              <a:tr h="15811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Interview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496224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SassoonPrimaryInfant" panose="00000400000000000000" pitchFamily="2" charset="0"/>
                        </a:rPr>
                        <a:t>Conclusion</a:t>
                      </a:r>
                      <a:endParaRPr lang="en-GB" sz="1800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SassoonPrimaryInfant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217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33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Willett, Emily</dc:creator>
  <cp:lastModifiedBy>Willett, Emily</cp:lastModifiedBy>
  <cp:revision>1</cp:revision>
  <dcterms:created xsi:type="dcterms:W3CDTF">2020-06-12T13:00:22Z</dcterms:created>
  <dcterms:modified xsi:type="dcterms:W3CDTF">2020-06-12T13:00:39Z</dcterms:modified>
</cp:coreProperties>
</file>