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FF00"/>
    <a:srgbClr val="F5F0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88" autoAdjust="0"/>
    <p:restoredTop sz="94660"/>
  </p:normalViewPr>
  <p:slideViewPr>
    <p:cSldViewPr snapToGrid="0">
      <p:cViewPr varScale="1">
        <p:scale>
          <a:sx n="72" d="100"/>
          <a:sy n="72" d="100"/>
        </p:scale>
        <p:origin x="4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5C44-8FFF-4FCB-B207-30029F4CBEAC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9F1A3-E4DC-47E7-B8B4-71F0D3455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896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5C44-8FFF-4FCB-B207-30029F4CBEAC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9F1A3-E4DC-47E7-B8B4-71F0D3455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104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5C44-8FFF-4FCB-B207-30029F4CBEAC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9F1A3-E4DC-47E7-B8B4-71F0D3455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746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5C44-8FFF-4FCB-B207-30029F4CBEAC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9F1A3-E4DC-47E7-B8B4-71F0D3455C1E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7360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5C44-8FFF-4FCB-B207-30029F4CBEAC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9F1A3-E4DC-47E7-B8B4-71F0D3455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277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5C44-8FFF-4FCB-B207-30029F4CBEAC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9F1A3-E4DC-47E7-B8B4-71F0D3455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431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5C44-8FFF-4FCB-B207-30029F4CBEAC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9F1A3-E4DC-47E7-B8B4-71F0D3455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916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5C44-8FFF-4FCB-B207-30029F4CBEAC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9F1A3-E4DC-47E7-B8B4-71F0D3455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404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5C44-8FFF-4FCB-B207-30029F4CBEAC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9F1A3-E4DC-47E7-B8B4-71F0D3455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506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5C44-8FFF-4FCB-B207-30029F4CBEAC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9F1A3-E4DC-47E7-B8B4-71F0D3455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501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5C44-8FFF-4FCB-B207-30029F4CBEAC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9F1A3-E4DC-47E7-B8B4-71F0D3455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659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5C44-8FFF-4FCB-B207-30029F4CBEAC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9F1A3-E4DC-47E7-B8B4-71F0D3455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136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5C44-8FFF-4FCB-B207-30029F4CBEAC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9F1A3-E4DC-47E7-B8B4-71F0D3455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286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5C44-8FFF-4FCB-B207-30029F4CBEAC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9F1A3-E4DC-47E7-B8B4-71F0D3455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785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5C44-8FFF-4FCB-B207-30029F4CBEAC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9F1A3-E4DC-47E7-B8B4-71F0D3455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447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5C44-8FFF-4FCB-B207-30029F4CBEAC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9F1A3-E4DC-47E7-B8B4-71F0D3455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23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5C44-8FFF-4FCB-B207-30029F4CBEAC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9F1A3-E4DC-47E7-B8B4-71F0D3455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223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21B5C44-8FFF-4FCB-B207-30029F4CBEAC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849F1A3-E4DC-47E7-B8B4-71F0D3455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874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ltshireconservatives.com/events/nwca-quiz-night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eadymadepubquiz.com/quiz-108-round-7-general-knowledge/" TargetMode="Externa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ine.ie/Home/site-area/areas-activity/education-outreach/geography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ampusguides.lib.utah.edu/geography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nuevacaravana.blogspot.com/2010_03_01_archive.html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B369E24-8921-490C-B434-C2CCFD4ED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0" y="736600"/>
            <a:ext cx="9271000" cy="12827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4000" b="1" dirty="0">
                <a:solidFill>
                  <a:srgbClr val="FFFF00"/>
                </a:solidFill>
              </a:rPr>
              <a:t>EVIE’S BIG FAT LOCKDOWN QUIZ!!! </a:t>
            </a:r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E5FE2DAB-9A62-44EE-B998-777DDCDF40B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745958" y="1805620"/>
            <a:ext cx="6075947" cy="6075947"/>
          </a:xfr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7B0AA55-4EF2-4E0F-97C5-6343EC03D9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227330" y="2259142"/>
            <a:ext cx="6177270" cy="436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32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C453B-932B-48D6-A5C1-824194737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299" y="203200"/>
            <a:ext cx="5934969" cy="2023254"/>
          </a:xfrm>
        </p:spPr>
        <p:txBody>
          <a:bodyPr>
            <a:normAutofit/>
          </a:bodyPr>
          <a:lstStyle/>
          <a:p>
            <a:r>
              <a:rPr lang="en-GB" sz="9600" u="sng" dirty="0">
                <a:solidFill>
                  <a:srgbClr val="FFC000"/>
                </a:solidFill>
              </a:rPr>
              <a:t>Science!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DFA639C7-DE6B-4BE1-8526-42ABAF61C01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" r="-742"/>
          <a:stretch/>
        </p:blipFill>
        <p:spPr>
          <a:xfrm>
            <a:off x="7150100" y="609601"/>
            <a:ext cx="3826653" cy="5181600"/>
          </a:xfrm>
          <a:prstGeom prst="roundRect">
            <a:avLst>
              <a:gd name="adj" fmla="val 0"/>
            </a:avLst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186A26-55B0-4994-BB22-30C0F308EE82}"/>
              </a:ext>
            </a:extLst>
          </p:cNvPr>
          <p:cNvSpPr txBox="1"/>
          <p:nvPr/>
        </p:nvSpPr>
        <p:spPr>
          <a:xfrm>
            <a:off x="1215247" y="2333685"/>
            <a:ext cx="53320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/>
              <a:t>What do you measure temperature with?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GB" dirty="0"/>
              <a:t>Pedometer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GB" dirty="0"/>
              <a:t>Thermometer</a:t>
            </a:r>
          </a:p>
          <a:p>
            <a:pPr lvl="1"/>
            <a:r>
              <a:rPr lang="en-GB" dirty="0"/>
              <a:t>C. Barometer </a:t>
            </a:r>
          </a:p>
          <a:p>
            <a:pPr lvl="1"/>
            <a:endParaRPr lang="en-GB" dirty="0"/>
          </a:p>
          <a:p>
            <a:r>
              <a:rPr lang="en-GB" dirty="0"/>
              <a:t>2. What happens to a gas in order for it to change into a liquid?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GB" dirty="0"/>
              <a:t>It evaporates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GB" dirty="0"/>
              <a:t>It solidifies</a:t>
            </a:r>
          </a:p>
          <a:p>
            <a:pPr lvl="1"/>
            <a:r>
              <a:rPr lang="en-GB" dirty="0"/>
              <a:t>C. It condenses</a:t>
            </a:r>
          </a:p>
          <a:p>
            <a:pPr lvl="1"/>
            <a:endParaRPr lang="en-GB" dirty="0"/>
          </a:p>
          <a:p>
            <a:r>
              <a:rPr lang="en-GB" dirty="0"/>
              <a:t>3. What system do you use to eat?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GB" dirty="0"/>
              <a:t>Respiratory system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GB" dirty="0"/>
              <a:t>Digestive system</a:t>
            </a:r>
          </a:p>
          <a:p>
            <a:pPr lvl="1"/>
            <a:r>
              <a:rPr lang="en-GB" dirty="0"/>
              <a:t>C. Nervous system </a:t>
            </a:r>
          </a:p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021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84CA9-ECD2-4ABF-9826-0CDB13D1E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12000" u="sng" dirty="0">
                <a:solidFill>
                  <a:srgbClr val="FFC000"/>
                </a:solidFill>
              </a:rPr>
              <a:t>Science!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84C9DFC-7E5D-41FC-897C-DC226F226C1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9" b="11329"/>
          <a:stretch>
            <a:fillRect/>
          </a:stretch>
        </p:blipFill>
        <p:spPr>
          <a:xfrm>
            <a:off x="7424738" y="609600"/>
            <a:ext cx="3255962" cy="5181600"/>
          </a:xfrm>
          <a:prstGeom prst="roundRect">
            <a:avLst>
              <a:gd name="adj" fmla="val 0"/>
            </a:avLst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F19D7A-415B-4C48-B2B3-17CDF774FBDD}"/>
              </a:ext>
            </a:extLst>
          </p:cNvPr>
          <p:cNvSpPr txBox="1"/>
          <p:nvPr/>
        </p:nvSpPr>
        <p:spPr>
          <a:xfrm>
            <a:off x="1026902" y="2655486"/>
            <a:ext cx="57087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4. Where does a scientist carry out experiments?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GB" dirty="0"/>
              <a:t>A lavatory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GB" dirty="0"/>
              <a:t>A laboratory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GB" dirty="0"/>
              <a:t>A laundry </a:t>
            </a:r>
          </a:p>
          <a:p>
            <a:pPr marL="800100" lvl="1" indent="-342900">
              <a:buFont typeface="+mj-lt"/>
              <a:buAutoNum type="alphaUcPeriod"/>
            </a:pPr>
            <a:endParaRPr lang="en-GB" dirty="0"/>
          </a:p>
          <a:p>
            <a:r>
              <a:rPr lang="en-GB" dirty="0"/>
              <a:t>5. What best describes a vaccine?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GB" dirty="0"/>
              <a:t>A cure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GB" dirty="0"/>
              <a:t>A treatment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GB" dirty="0"/>
              <a:t>A prevention</a:t>
            </a:r>
          </a:p>
          <a:p>
            <a:pPr algn="ctr"/>
            <a:endParaRPr lang="en-GB" dirty="0"/>
          </a:p>
          <a:p>
            <a:pPr marL="342900" indent="-342900" algn="ctr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6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DE6571A6-81D1-41CB-9E21-F5382CBEFB6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9" t="1995" r="32297"/>
          <a:stretch/>
        </p:blipFill>
        <p:spPr>
          <a:xfrm>
            <a:off x="7751803" y="514685"/>
            <a:ext cx="4049311" cy="5727700"/>
          </a:xfrm>
          <a:prstGeom prst="roundRect">
            <a:avLst>
              <a:gd name="adj" fmla="val 0"/>
            </a:avLst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81E686-9C55-4DD0-BC8B-61026DF963D4}"/>
              </a:ext>
            </a:extLst>
          </p:cNvPr>
          <p:cNvSpPr txBox="1"/>
          <p:nvPr/>
        </p:nvSpPr>
        <p:spPr>
          <a:xfrm>
            <a:off x="1496017" y="1538211"/>
            <a:ext cx="54388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b="1" u="sng" dirty="0">
                <a:solidFill>
                  <a:srgbClr val="00B050"/>
                </a:solidFill>
              </a:rPr>
              <a:t>Answers!</a:t>
            </a:r>
            <a:r>
              <a:rPr lang="en-GB" sz="88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7BBFF2-6765-4789-AD77-35D01254CE85}"/>
              </a:ext>
            </a:extLst>
          </p:cNvPr>
          <p:cNvSpPr txBox="1"/>
          <p:nvPr/>
        </p:nvSpPr>
        <p:spPr>
          <a:xfrm>
            <a:off x="429763" y="3607722"/>
            <a:ext cx="3871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History</a:t>
            </a:r>
            <a:r>
              <a:rPr lang="en-GB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D420B6-526D-4CEA-85C8-3E3D7BA05091}"/>
              </a:ext>
            </a:extLst>
          </p:cNvPr>
          <p:cNvSpPr txBox="1"/>
          <p:nvPr/>
        </p:nvSpPr>
        <p:spPr>
          <a:xfrm>
            <a:off x="585849" y="4041163"/>
            <a:ext cx="7501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sz="2000" dirty="0"/>
              <a:t>A</a:t>
            </a:r>
          </a:p>
          <a:p>
            <a:pPr marL="342900" indent="-342900">
              <a:buAutoNum type="arabicParenR"/>
            </a:pPr>
            <a:r>
              <a:rPr lang="en-GB" sz="2000" dirty="0"/>
              <a:t>B</a:t>
            </a:r>
          </a:p>
          <a:p>
            <a:pPr marL="342900" indent="-342900">
              <a:buAutoNum type="arabicParenR"/>
            </a:pPr>
            <a:r>
              <a:rPr lang="en-GB" sz="2000" dirty="0"/>
              <a:t>C</a:t>
            </a:r>
          </a:p>
          <a:p>
            <a:pPr marL="342900" indent="-342900">
              <a:buAutoNum type="arabicParenR"/>
            </a:pPr>
            <a:r>
              <a:rPr lang="en-GB" sz="2000" dirty="0"/>
              <a:t>A</a:t>
            </a:r>
          </a:p>
          <a:p>
            <a:pPr marL="342900" indent="-342900">
              <a:buAutoNum type="arabicParenR"/>
            </a:pPr>
            <a:r>
              <a:rPr lang="en-GB" sz="2000" dirty="0"/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FF18E9-357C-4332-8EF4-680C95899890}"/>
              </a:ext>
            </a:extLst>
          </p:cNvPr>
          <p:cNvSpPr txBox="1"/>
          <p:nvPr/>
        </p:nvSpPr>
        <p:spPr>
          <a:xfrm>
            <a:off x="1982193" y="3607721"/>
            <a:ext cx="1971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Maths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B57276-5D65-4D0B-96FB-998365182E10}"/>
              </a:ext>
            </a:extLst>
          </p:cNvPr>
          <p:cNvSpPr txBox="1"/>
          <p:nvPr/>
        </p:nvSpPr>
        <p:spPr>
          <a:xfrm>
            <a:off x="2048947" y="4057171"/>
            <a:ext cx="6729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sz="2000" dirty="0"/>
              <a:t>B</a:t>
            </a:r>
          </a:p>
          <a:p>
            <a:pPr marL="342900" indent="-342900">
              <a:buAutoNum type="arabicParenR"/>
            </a:pPr>
            <a:r>
              <a:rPr lang="en-GB" sz="2000" dirty="0"/>
              <a:t>C</a:t>
            </a:r>
          </a:p>
          <a:p>
            <a:pPr marL="342900" indent="-342900">
              <a:buAutoNum type="arabicParenR"/>
            </a:pPr>
            <a:r>
              <a:rPr lang="en-GB" sz="2000" dirty="0"/>
              <a:t>C</a:t>
            </a:r>
          </a:p>
          <a:p>
            <a:pPr marL="342900" indent="-342900">
              <a:buAutoNum type="arabicParenR"/>
            </a:pPr>
            <a:r>
              <a:rPr lang="en-GB" sz="2000" dirty="0"/>
              <a:t>C</a:t>
            </a:r>
          </a:p>
          <a:p>
            <a:pPr marL="342900" indent="-342900">
              <a:buAutoNum type="arabicParenR"/>
            </a:pPr>
            <a:r>
              <a:rPr lang="en-GB" sz="2000" dirty="0"/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CDF13E-6411-4C46-AE05-897784E0CBEC}"/>
              </a:ext>
            </a:extLst>
          </p:cNvPr>
          <p:cNvSpPr txBox="1"/>
          <p:nvPr/>
        </p:nvSpPr>
        <p:spPr>
          <a:xfrm>
            <a:off x="3219929" y="3704794"/>
            <a:ext cx="1280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Geography</a:t>
            </a:r>
          </a:p>
          <a:p>
            <a:endParaRPr lang="en-GB" u="sng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F8A1BB-D4A4-4D98-B029-A465D5BB96B6}"/>
              </a:ext>
            </a:extLst>
          </p:cNvPr>
          <p:cNvSpPr txBox="1"/>
          <p:nvPr/>
        </p:nvSpPr>
        <p:spPr>
          <a:xfrm>
            <a:off x="3434856" y="4069215"/>
            <a:ext cx="6729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sz="2000" dirty="0"/>
              <a:t>B</a:t>
            </a:r>
          </a:p>
          <a:p>
            <a:pPr marL="342900" indent="-342900">
              <a:buAutoNum type="arabicParenR"/>
            </a:pPr>
            <a:r>
              <a:rPr lang="en-GB" sz="2000" dirty="0"/>
              <a:t>A </a:t>
            </a:r>
          </a:p>
          <a:p>
            <a:pPr marL="342900" indent="-342900">
              <a:buAutoNum type="arabicParenR"/>
            </a:pPr>
            <a:r>
              <a:rPr lang="en-GB" sz="2000" dirty="0"/>
              <a:t>C</a:t>
            </a:r>
          </a:p>
          <a:p>
            <a:pPr marL="342900" indent="-342900">
              <a:buAutoNum type="arabicParenR"/>
            </a:pPr>
            <a:r>
              <a:rPr lang="en-GB" sz="2000" dirty="0"/>
              <a:t>B</a:t>
            </a:r>
          </a:p>
          <a:p>
            <a:pPr marL="342900" indent="-342900">
              <a:buAutoNum type="arabicParenR"/>
            </a:pPr>
            <a:r>
              <a:rPr lang="en-GB" sz="2000" dirty="0"/>
              <a:t>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9AFAFD-0B4B-4381-831C-BDF552134235}"/>
              </a:ext>
            </a:extLst>
          </p:cNvPr>
          <p:cNvSpPr txBox="1"/>
          <p:nvPr/>
        </p:nvSpPr>
        <p:spPr>
          <a:xfrm>
            <a:off x="4923043" y="3637408"/>
            <a:ext cx="127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English</a:t>
            </a:r>
            <a:r>
              <a:rPr lang="en-GB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DB71C6-0169-4DA8-9DC7-045C51E5459A}"/>
              </a:ext>
            </a:extLst>
          </p:cNvPr>
          <p:cNvSpPr txBox="1"/>
          <p:nvPr/>
        </p:nvSpPr>
        <p:spPr>
          <a:xfrm>
            <a:off x="4986014" y="4057171"/>
            <a:ext cx="63731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sz="2000" dirty="0"/>
              <a:t>A</a:t>
            </a:r>
          </a:p>
          <a:p>
            <a:pPr marL="342900" indent="-342900">
              <a:buAutoNum type="arabicParenR"/>
            </a:pPr>
            <a:r>
              <a:rPr lang="en-GB" sz="2000" dirty="0"/>
              <a:t>B</a:t>
            </a:r>
          </a:p>
          <a:p>
            <a:pPr marL="342900" indent="-342900">
              <a:buAutoNum type="arabicParenR"/>
            </a:pPr>
            <a:r>
              <a:rPr lang="en-GB" sz="2000" dirty="0"/>
              <a:t>B</a:t>
            </a:r>
          </a:p>
          <a:p>
            <a:pPr marL="342900" indent="-342900">
              <a:buAutoNum type="arabicParenR"/>
            </a:pPr>
            <a:r>
              <a:rPr lang="en-GB" sz="2000" dirty="0"/>
              <a:t>A</a:t>
            </a:r>
          </a:p>
          <a:p>
            <a:pPr marL="342900" indent="-342900">
              <a:buAutoNum type="arabicParenR"/>
            </a:pPr>
            <a:r>
              <a:rPr lang="en-GB" sz="2000" dirty="0"/>
              <a:t>B</a:t>
            </a:r>
          </a:p>
          <a:p>
            <a:pPr marL="342900" indent="-342900">
              <a:buAutoNum type="arabicParenR"/>
            </a:pPr>
            <a:endParaRPr lang="en-GB" dirty="0"/>
          </a:p>
          <a:p>
            <a:pPr marL="342900" indent="-342900">
              <a:buAutoNum type="arabicParenR"/>
            </a:pP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7277BE-1E42-4CA6-AE47-484EC8DF76C8}"/>
              </a:ext>
            </a:extLst>
          </p:cNvPr>
          <p:cNvSpPr txBox="1"/>
          <p:nvPr/>
        </p:nvSpPr>
        <p:spPr>
          <a:xfrm>
            <a:off x="6433642" y="3585484"/>
            <a:ext cx="1318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Science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CE1F8F-D588-466A-BECD-719D7F0926F5}"/>
              </a:ext>
            </a:extLst>
          </p:cNvPr>
          <p:cNvSpPr txBox="1"/>
          <p:nvPr/>
        </p:nvSpPr>
        <p:spPr>
          <a:xfrm>
            <a:off x="6616261" y="4081260"/>
            <a:ext cx="63731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sz="2000" dirty="0"/>
              <a:t>B</a:t>
            </a:r>
          </a:p>
          <a:p>
            <a:pPr marL="342900" indent="-342900">
              <a:buAutoNum type="arabicParenR"/>
            </a:pPr>
            <a:r>
              <a:rPr lang="en-GB" sz="2000" dirty="0"/>
              <a:t>C</a:t>
            </a:r>
          </a:p>
          <a:p>
            <a:pPr marL="342900" indent="-342900">
              <a:buAutoNum type="arabicParenR"/>
            </a:pPr>
            <a:r>
              <a:rPr lang="en-GB" sz="2000" dirty="0"/>
              <a:t>B</a:t>
            </a:r>
          </a:p>
          <a:p>
            <a:pPr marL="342900" indent="-342900">
              <a:buAutoNum type="arabicParenR"/>
            </a:pPr>
            <a:r>
              <a:rPr lang="en-GB" sz="2000" dirty="0"/>
              <a:t>B</a:t>
            </a:r>
          </a:p>
          <a:p>
            <a:pPr marL="342900" indent="-342900">
              <a:buAutoNum type="arabicParenR"/>
            </a:pPr>
            <a:r>
              <a:rPr lang="en-GB" sz="2000" dirty="0"/>
              <a:t>C</a:t>
            </a:r>
          </a:p>
          <a:p>
            <a:pPr marL="342900" indent="-342900">
              <a:buAutoNum type="arabicParenR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229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2C500-3F1A-45ED-B522-3A35AEC8F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213325"/>
            <a:ext cx="5934969" cy="2023254"/>
          </a:xfrm>
        </p:spPr>
        <p:txBody>
          <a:bodyPr>
            <a:noAutofit/>
          </a:bodyPr>
          <a:lstStyle/>
          <a:p>
            <a:r>
              <a:rPr lang="en-GB" sz="6600" u="sng" dirty="0">
                <a:solidFill>
                  <a:schemeClr val="accent1">
                    <a:lumMod val="50000"/>
                  </a:schemeClr>
                </a:solidFill>
                <a:latin typeface="Lucida Handwriting" panose="03010101010101010101" pitchFamily="66" charset="0"/>
              </a:rPr>
              <a:t>History!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3003D1D-6CF7-4F63-9E95-20016D9BAEB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6" r="12366"/>
          <a:stretch>
            <a:fillRect/>
          </a:stretch>
        </p:blipFill>
        <p:spPr>
          <a:xfrm>
            <a:off x="6811106" y="638906"/>
            <a:ext cx="4197468" cy="5392616"/>
          </a:xfrm>
          <a:prstGeom prst="roundRect">
            <a:avLst>
              <a:gd name="adj" fmla="val 0"/>
            </a:avLst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9454C5-EC27-41A1-B351-73A8F55A0E0D}"/>
              </a:ext>
            </a:extLst>
          </p:cNvPr>
          <p:cNvSpPr txBox="1"/>
          <p:nvPr/>
        </p:nvSpPr>
        <p:spPr>
          <a:xfrm>
            <a:off x="441161" y="2228671"/>
            <a:ext cx="6635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1.Which of Henry VIII 6 wives gave him the son he longed for?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GB" dirty="0"/>
              <a:t>Jane Seymour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GB" dirty="0"/>
              <a:t>Anne Boleyn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GB" dirty="0"/>
              <a:t>Catherine Parr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5B5A0E-DB40-4FAF-AFE2-1CBF4BE2D869}"/>
              </a:ext>
            </a:extLst>
          </p:cNvPr>
          <p:cNvSpPr txBox="1"/>
          <p:nvPr/>
        </p:nvSpPr>
        <p:spPr>
          <a:xfrm>
            <a:off x="441161" y="3529932"/>
            <a:ext cx="6635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2. Who was the King of the gods?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GB" dirty="0"/>
              <a:t>Hercules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GB" dirty="0"/>
              <a:t>Zeus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GB" dirty="0"/>
              <a:t>Hades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CCF5FB-261B-4FB1-BB1E-AFAF818D27C0}"/>
              </a:ext>
            </a:extLst>
          </p:cNvPr>
          <p:cNvSpPr/>
          <p:nvPr/>
        </p:nvSpPr>
        <p:spPr>
          <a:xfrm>
            <a:off x="386256" y="483119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3. Who started the great fire of London?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GB" dirty="0"/>
              <a:t>Thomas Baker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GB" dirty="0"/>
              <a:t>Thomas </a:t>
            </a:r>
            <a:r>
              <a:rPr lang="en-GB" dirty="0" err="1"/>
              <a:t>Farynor</a:t>
            </a:r>
            <a:r>
              <a:rPr lang="en-GB" dirty="0"/>
              <a:t> 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GB" dirty="0"/>
              <a:t>Thomas Cromwell</a:t>
            </a:r>
          </a:p>
        </p:txBody>
      </p:sp>
    </p:spTree>
    <p:extLst>
      <p:ext uri="{BB962C8B-B14F-4D97-AF65-F5344CB8AC3E}">
        <p14:creationId xmlns:p14="http://schemas.microsoft.com/office/powerpoint/2010/main" val="215194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2C500-3F1A-45ED-B522-3A35AEC8F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213325"/>
            <a:ext cx="5934969" cy="2023254"/>
          </a:xfrm>
        </p:spPr>
        <p:txBody>
          <a:bodyPr>
            <a:noAutofit/>
          </a:bodyPr>
          <a:lstStyle/>
          <a:p>
            <a:r>
              <a:rPr lang="en-GB" sz="6600" u="sng" dirty="0">
                <a:solidFill>
                  <a:schemeClr val="accent1">
                    <a:lumMod val="50000"/>
                  </a:schemeClr>
                </a:solidFill>
                <a:latin typeface="Lucida Handwriting" panose="03010101010101010101" pitchFamily="66" charset="0"/>
              </a:rPr>
              <a:t>History!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9454C5-EC27-41A1-B351-73A8F55A0E0D}"/>
              </a:ext>
            </a:extLst>
          </p:cNvPr>
          <p:cNvSpPr txBox="1"/>
          <p:nvPr/>
        </p:nvSpPr>
        <p:spPr>
          <a:xfrm>
            <a:off x="241300" y="2228671"/>
            <a:ext cx="7278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4. What did the ancient Greeks wear to compete in the Olympic games?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GB" dirty="0"/>
              <a:t>Clothes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GB" dirty="0"/>
              <a:t>Trainers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GB" dirty="0"/>
              <a:t>Nothing at all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5B5A0E-DB40-4FAF-AFE2-1CBF4BE2D869}"/>
              </a:ext>
            </a:extLst>
          </p:cNvPr>
          <p:cNvSpPr txBox="1"/>
          <p:nvPr/>
        </p:nvSpPr>
        <p:spPr>
          <a:xfrm>
            <a:off x="241300" y="3847742"/>
            <a:ext cx="6635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5. Which era came first?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GB" dirty="0"/>
              <a:t>Stone Age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GB" dirty="0"/>
              <a:t>Iron Age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GB" dirty="0"/>
              <a:t>Bronze Age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0488ADC6-01E9-430C-B2EB-1B370575C1B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7" r="31457"/>
          <a:stretch>
            <a:fillRect/>
          </a:stretch>
        </p:blipFill>
        <p:spPr>
          <a:xfrm>
            <a:off x="7188199" y="942233"/>
            <a:ext cx="3840341" cy="4973534"/>
          </a:xfrm>
          <a:prstGeom prst="roundRect">
            <a:avLst>
              <a:gd name="adj" fmla="val 3077"/>
            </a:avLst>
          </a:prstGeom>
        </p:spPr>
      </p:pic>
    </p:spTree>
    <p:extLst>
      <p:ext uri="{BB962C8B-B14F-4D97-AF65-F5344CB8AC3E}">
        <p14:creationId xmlns:p14="http://schemas.microsoft.com/office/powerpoint/2010/main" val="3722198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2C500-3F1A-45ED-B522-3A35AEC8F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213325"/>
            <a:ext cx="5934969" cy="2023254"/>
          </a:xfrm>
        </p:spPr>
        <p:txBody>
          <a:bodyPr>
            <a:noAutofit/>
          </a:bodyPr>
          <a:lstStyle/>
          <a:p>
            <a:r>
              <a:rPr lang="en-GB" sz="6600" u="sng" dirty="0">
                <a:solidFill>
                  <a:srgbClr val="F5F018"/>
                </a:solidFill>
                <a:latin typeface="Lucida Handwriting" panose="03010101010101010101" pitchFamily="66" charset="0"/>
              </a:rPr>
              <a:t>Maths!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9454C5-EC27-41A1-B351-73A8F55A0E0D}"/>
              </a:ext>
            </a:extLst>
          </p:cNvPr>
          <p:cNvSpPr txBox="1"/>
          <p:nvPr/>
        </p:nvSpPr>
        <p:spPr>
          <a:xfrm>
            <a:off x="441161" y="2228671"/>
            <a:ext cx="66352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 What is 6/9 + 7/9?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GB" dirty="0"/>
              <a:t>12/9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GB" dirty="0"/>
              <a:t>1</a:t>
            </a:r>
          </a:p>
          <a:p>
            <a:r>
              <a:rPr lang="en-GB" dirty="0"/>
              <a:t>       C. 1 4/9</a:t>
            </a:r>
          </a:p>
          <a:p>
            <a:endParaRPr lang="en-GB" dirty="0"/>
          </a:p>
          <a:p>
            <a:r>
              <a:rPr lang="en-GB" dirty="0"/>
              <a:t> 2. What is 9/10 as a decimal?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GB" dirty="0"/>
              <a:t>9.0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GB" dirty="0"/>
              <a:t>0.9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GB" dirty="0"/>
              <a:t>0.09</a:t>
            </a:r>
          </a:p>
          <a:p>
            <a:pPr marL="800100" lvl="1" indent="-342900">
              <a:buFont typeface="+mj-lt"/>
              <a:buAutoNum type="alphaUcPeriod"/>
            </a:pPr>
            <a:endParaRPr lang="en-GB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97876D6-122F-43F2-8E59-EEFCFF5AEAF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6" r="16406" b="6452"/>
          <a:stretch/>
        </p:blipFill>
        <p:spPr>
          <a:xfrm>
            <a:off x="6944076" y="798302"/>
            <a:ext cx="3515248" cy="4856780"/>
          </a:xfrm>
          <a:prstGeom prst="roundRect">
            <a:avLst>
              <a:gd name="adj" fmla="val 0"/>
            </a:avLst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17AC2F6-BF8F-4BA2-AF06-7E2D11C45880}"/>
              </a:ext>
            </a:extLst>
          </p:cNvPr>
          <p:cNvSpPr/>
          <p:nvPr/>
        </p:nvSpPr>
        <p:spPr>
          <a:xfrm>
            <a:off x="529084" y="505491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3. How many sides does a Hexagon have?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GB" dirty="0"/>
              <a:t>8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GB" dirty="0"/>
              <a:t>7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GB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796944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3423E-EFBE-469F-9783-7A618C841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384" y="316523"/>
            <a:ext cx="6567389" cy="2023253"/>
          </a:xfrm>
        </p:spPr>
        <p:txBody>
          <a:bodyPr>
            <a:normAutofit/>
          </a:bodyPr>
          <a:lstStyle/>
          <a:p>
            <a:r>
              <a:rPr lang="en-GB" sz="11000" u="sng" dirty="0">
                <a:solidFill>
                  <a:srgbClr val="F5F018"/>
                </a:solidFill>
              </a:rPr>
              <a:t>Maths!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4E2D4EE8-0B9B-4B5F-8B80-4EC5180C153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" r="405" b="7054"/>
          <a:stretch/>
        </p:blipFill>
        <p:spPr>
          <a:xfrm>
            <a:off x="7076014" y="1091379"/>
            <a:ext cx="3952936" cy="4011564"/>
          </a:xfrm>
          <a:prstGeom prst="roundRect">
            <a:avLst>
              <a:gd name="adj" fmla="val 0"/>
            </a:avLst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E247BD-8CCE-436C-BFDF-9F272CC344F0}"/>
              </a:ext>
            </a:extLst>
          </p:cNvPr>
          <p:cNvSpPr txBox="1"/>
          <p:nvPr/>
        </p:nvSpPr>
        <p:spPr>
          <a:xfrm>
            <a:off x="1652954" y="2339776"/>
            <a:ext cx="50995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4. What is 3x6 + 4x8? </a:t>
            </a:r>
          </a:p>
          <a:p>
            <a:pPr marL="342900" indent="-342900">
              <a:buFont typeface="+mj-lt"/>
              <a:buAutoNum type="alphaUcPeriod"/>
            </a:pPr>
            <a:r>
              <a:rPr lang="en-GB" dirty="0"/>
              <a:t>20</a:t>
            </a:r>
          </a:p>
          <a:p>
            <a:pPr marL="342900" indent="-342900">
              <a:buFont typeface="+mj-lt"/>
              <a:buAutoNum type="alphaUcPeriod"/>
            </a:pPr>
            <a:r>
              <a:rPr lang="en-GB" dirty="0"/>
              <a:t>45</a:t>
            </a:r>
          </a:p>
          <a:p>
            <a:pPr marL="342900" indent="-342900">
              <a:buFont typeface="+mj-lt"/>
              <a:buAutoNum type="alphaUcPeriod"/>
            </a:pPr>
            <a:r>
              <a:rPr lang="en-GB" dirty="0"/>
              <a:t>50</a:t>
            </a:r>
          </a:p>
          <a:p>
            <a:endParaRPr lang="en-GB" dirty="0"/>
          </a:p>
          <a:p>
            <a:r>
              <a:rPr lang="en-GB" dirty="0"/>
              <a:t>5. What is 75-28? </a:t>
            </a:r>
          </a:p>
          <a:p>
            <a:pPr marL="342900" indent="-342900">
              <a:buFont typeface="+mj-lt"/>
              <a:buAutoNum type="alphaUcPeriod"/>
            </a:pPr>
            <a:r>
              <a:rPr lang="en-GB" dirty="0"/>
              <a:t>47</a:t>
            </a:r>
          </a:p>
          <a:p>
            <a:pPr marL="342900" indent="-342900">
              <a:buFont typeface="+mj-lt"/>
              <a:buAutoNum type="alphaUcPeriod"/>
            </a:pPr>
            <a:r>
              <a:rPr lang="en-GB" dirty="0"/>
              <a:t>51</a:t>
            </a:r>
          </a:p>
          <a:p>
            <a:pPr marL="342900" indent="-342900">
              <a:buFont typeface="+mj-lt"/>
              <a:buAutoNum type="alphaUcPeriod"/>
            </a:pPr>
            <a:r>
              <a:rPr lang="en-GB" dirty="0"/>
              <a:t>44</a:t>
            </a:r>
          </a:p>
          <a:p>
            <a:endParaRPr lang="en-GB" dirty="0"/>
          </a:p>
          <a:p>
            <a:pPr marL="342900" indent="-342900">
              <a:buFont typeface="+mj-lt"/>
              <a:buAutoNum type="alphaU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331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A273B-5A6A-4E0D-93DE-3BDD85388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642" y="292100"/>
            <a:ext cx="5934969" cy="2023254"/>
          </a:xfrm>
        </p:spPr>
        <p:txBody>
          <a:bodyPr>
            <a:noAutofit/>
          </a:bodyPr>
          <a:lstStyle/>
          <a:p>
            <a:r>
              <a:rPr lang="en-GB" sz="6000" u="sng" dirty="0">
                <a:solidFill>
                  <a:schemeClr val="accent3">
                    <a:lumMod val="60000"/>
                    <a:lumOff val="40000"/>
                  </a:schemeClr>
                </a:solidFill>
                <a:latin typeface="Lucida Handwriting" panose="03010101010101010101" pitchFamily="66" charset="0"/>
              </a:rPr>
              <a:t>Geography!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E70D2E1E-4B58-430E-BB3E-5F821DA3774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-1698" r="-613"/>
          <a:stretch/>
        </p:blipFill>
        <p:spPr>
          <a:xfrm>
            <a:off x="6839402" y="1007979"/>
            <a:ext cx="4253036" cy="4842042"/>
          </a:xfrm>
          <a:prstGeom prst="roundRect">
            <a:avLst>
              <a:gd name="adj" fmla="val 4743"/>
            </a:avLst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E64F0D-647B-45B7-8CF5-D42CE9CCFB7B}"/>
              </a:ext>
            </a:extLst>
          </p:cNvPr>
          <p:cNvSpPr txBox="1"/>
          <p:nvPr/>
        </p:nvSpPr>
        <p:spPr>
          <a:xfrm>
            <a:off x="1069473" y="2418988"/>
            <a:ext cx="45840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/>
              <a:t>Which of these is  not a continent?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GB" dirty="0"/>
              <a:t>Africa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GB" dirty="0"/>
              <a:t>Italy 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GB" dirty="0"/>
              <a:t>Asia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Which of these European cities is not a capital city?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GB" dirty="0"/>
              <a:t>Barcelona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GB" dirty="0"/>
              <a:t>Rome 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GB" dirty="0"/>
              <a:t>Paris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Which of these is not a natural geographical physical feature?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GB" dirty="0"/>
              <a:t>River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GB" dirty="0"/>
              <a:t>Mountain 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GB" dirty="0"/>
              <a:t>Bridge </a:t>
            </a:r>
          </a:p>
          <a:p>
            <a:pPr marL="800100" lvl="1" indent="-342900">
              <a:buFont typeface="+mj-lt"/>
              <a:buAutoNum type="alphaU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1542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E4BB3-EC65-409B-94F6-AF4D4FF33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10" y="838200"/>
            <a:ext cx="5597459" cy="1315453"/>
          </a:xfrm>
        </p:spPr>
        <p:txBody>
          <a:bodyPr/>
          <a:lstStyle/>
          <a:p>
            <a:r>
              <a:rPr lang="en-GB" dirty="0"/>
              <a:t> </a:t>
            </a:r>
            <a:r>
              <a:rPr lang="en-GB" sz="6000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Geography!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A3A8236-B130-43D4-94FF-E4D2BEEE7A5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1152" b="11152"/>
          <a:stretch>
            <a:fillRect/>
          </a:stretch>
        </p:blipFill>
        <p:spPr>
          <a:xfrm>
            <a:off x="5642810" y="525379"/>
            <a:ext cx="6224337" cy="5494421"/>
          </a:xfrm>
          <a:prstGeom prst="roundRect">
            <a:avLst>
              <a:gd name="adj" fmla="val 0"/>
            </a:avLst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D094B36-3DF3-4F35-9FDE-900C6F92362A}"/>
              </a:ext>
            </a:extLst>
          </p:cNvPr>
          <p:cNvSpPr txBox="1"/>
          <p:nvPr/>
        </p:nvSpPr>
        <p:spPr>
          <a:xfrm>
            <a:off x="512010" y="2466474"/>
            <a:ext cx="53781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4. What  country is not known for producing coffee?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GB" dirty="0"/>
              <a:t>Kenya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GB" dirty="0"/>
              <a:t>Australia</a:t>
            </a:r>
          </a:p>
          <a:p>
            <a:pPr marL="800100" lvl="1" indent="-342900">
              <a:buAutoNum type="alphaUcPeriod"/>
            </a:pPr>
            <a:r>
              <a:rPr lang="en-GB" dirty="0"/>
              <a:t>Columbia</a:t>
            </a:r>
          </a:p>
          <a:p>
            <a:pPr lvl="1"/>
            <a:r>
              <a:rPr lang="en-GB" dirty="0"/>
              <a:t> </a:t>
            </a:r>
          </a:p>
          <a:p>
            <a:r>
              <a:rPr lang="en-GB" dirty="0"/>
              <a:t>5. Which country is not European?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GB" dirty="0"/>
              <a:t>Belgium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GB" dirty="0"/>
              <a:t>India</a:t>
            </a:r>
          </a:p>
          <a:p>
            <a:pPr marL="800100" lvl="1" indent="-342900">
              <a:buAutoNum type="alphaUcPeriod"/>
            </a:pPr>
            <a:r>
              <a:rPr lang="en-GB" dirty="0"/>
              <a:t>Greece</a:t>
            </a:r>
          </a:p>
          <a:p>
            <a:r>
              <a:rPr lang="en-GB" dirty="0"/>
              <a:t> </a:t>
            </a:r>
          </a:p>
          <a:p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9804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8391B-09EC-4127-9175-832451BC8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238" y="241300"/>
            <a:ext cx="5934969" cy="2023254"/>
          </a:xfrm>
        </p:spPr>
        <p:txBody>
          <a:bodyPr>
            <a:normAutofit/>
          </a:bodyPr>
          <a:lstStyle/>
          <a:p>
            <a:r>
              <a:rPr lang="en-GB" sz="9600" u="sng" dirty="0">
                <a:solidFill>
                  <a:srgbClr val="FF9999"/>
                </a:solidFill>
              </a:rPr>
              <a:t>English!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311955A9-959D-4E57-9021-45467FA6AD5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113" r="-3264"/>
          <a:stretch/>
        </p:blipFill>
        <p:spPr>
          <a:xfrm>
            <a:off x="6970345" y="701635"/>
            <a:ext cx="3915967" cy="5181600"/>
          </a:xfrm>
          <a:prstGeom prst="roundRect">
            <a:avLst>
              <a:gd name="adj" fmla="val 0"/>
            </a:avLst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169CAF-DCBC-4A24-BCB3-9346EF35AA4C}"/>
              </a:ext>
            </a:extLst>
          </p:cNvPr>
          <p:cNvSpPr txBox="1"/>
          <p:nvPr/>
        </p:nvSpPr>
        <p:spPr>
          <a:xfrm>
            <a:off x="1547446" y="2369383"/>
            <a:ext cx="454855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/>
              <a:t>What is an adjective?</a:t>
            </a:r>
          </a:p>
          <a:p>
            <a:pPr marL="342900" indent="-342900">
              <a:buFont typeface="+mj-lt"/>
              <a:buAutoNum type="alphaUcPeriod"/>
            </a:pPr>
            <a:r>
              <a:rPr lang="en-GB" dirty="0"/>
              <a:t>A “ describing” word </a:t>
            </a:r>
          </a:p>
          <a:p>
            <a:pPr marL="342900" indent="-342900">
              <a:buFont typeface="+mj-lt"/>
              <a:buAutoNum type="alphaUcPeriod"/>
            </a:pPr>
            <a:r>
              <a:rPr lang="en-GB" dirty="0"/>
              <a:t>A “ doing” word</a:t>
            </a:r>
          </a:p>
          <a:p>
            <a:r>
              <a:rPr lang="en-GB" dirty="0"/>
              <a:t>C. A tense</a:t>
            </a:r>
          </a:p>
          <a:p>
            <a:endParaRPr lang="en-GB" dirty="0"/>
          </a:p>
          <a:p>
            <a:r>
              <a:rPr lang="en-GB" dirty="0"/>
              <a:t>2. Did Shakespeare write?</a:t>
            </a:r>
          </a:p>
          <a:p>
            <a:pPr marL="342900" indent="-342900">
              <a:buFont typeface="+mj-lt"/>
              <a:buAutoNum type="alphaUcPeriod"/>
            </a:pPr>
            <a:r>
              <a:rPr lang="en-GB" dirty="0"/>
              <a:t>Stories</a:t>
            </a:r>
          </a:p>
          <a:p>
            <a:pPr marL="342900" indent="-342900">
              <a:buFont typeface="+mj-lt"/>
              <a:buAutoNum type="alphaUcPeriod"/>
            </a:pPr>
            <a:r>
              <a:rPr lang="en-GB" dirty="0"/>
              <a:t>Plays</a:t>
            </a:r>
          </a:p>
          <a:p>
            <a:pPr marL="342900" indent="-342900">
              <a:buFont typeface="+mj-lt"/>
              <a:buAutoNum type="alphaUcPeriod"/>
            </a:pPr>
            <a:r>
              <a:rPr lang="en-GB" dirty="0"/>
              <a:t>Newspapers</a:t>
            </a:r>
          </a:p>
          <a:p>
            <a:pPr marL="342900" indent="-342900">
              <a:buFont typeface="+mj-lt"/>
              <a:buAutoNum type="alphaUcPeriod"/>
            </a:pPr>
            <a:endParaRPr lang="en-GB" dirty="0"/>
          </a:p>
          <a:p>
            <a:r>
              <a:rPr lang="en-GB" dirty="0"/>
              <a:t>3. Which of these is not a Shakespeare play?</a:t>
            </a:r>
          </a:p>
          <a:p>
            <a:pPr marL="342900" indent="-342900">
              <a:buFont typeface="+mj-lt"/>
              <a:buAutoNum type="alphaUcPeriod"/>
            </a:pPr>
            <a:r>
              <a:rPr lang="en-GB" dirty="0"/>
              <a:t>A mid-summer night’s dream</a:t>
            </a:r>
          </a:p>
          <a:p>
            <a:pPr marL="342900" indent="-342900">
              <a:buFont typeface="+mj-lt"/>
              <a:buAutoNum type="alphaUcPeriod"/>
            </a:pPr>
            <a:r>
              <a:rPr lang="en-GB" dirty="0"/>
              <a:t>If only it were true</a:t>
            </a:r>
          </a:p>
          <a:p>
            <a:pPr marL="342900" indent="-342900">
              <a:buFont typeface="+mj-lt"/>
              <a:buAutoNum type="alphaUcPeriod"/>
            </a:pPr>
            <a:r>
              <a:rPr lang="en-GB" dirty="0"/>
              <a:t>The Merchant of Venice </a:t>
            </a:r>
          </a:p>
          <a:p>
            <a:pPr marL="342900" indent="-342900">
              <a:buFont typeface="+mj-lt"/>
              <a:buAutoNum type="alphaU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733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97C4F-7A69-4C40-96DE-8D2776722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74" y="609601"/>
            <a:ext cx="5934969" cy="2023254"/>
          </a:xfrm>
        </p:spPr>
        <p:txBody>
          <a:bodyPr>
            <a:normAutofit/>
          </a:bodyPr>
          <a:lstStyle/>
          <a:p>
            <a:r>
              <a:rPr lang="en-GB" sz="9600" u="sng" dirty="0">
                <a:solidFill>
                  <a:srgbClr val="FF9999"/>
                </a:solidFill>
              </a:rPr>
              <a:t>English!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C97D05F2-7166-4F77-9CFE-D33472B5DAC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6863" r="9973" b="5638"/>
          <a:stretch/>
        </p:blipFill>
        <p:spPr>
          <a:xfrm>
            <a:off x="6858000" y="965200"/>
            <a:ext cx="4381500" cy="4533900"/>
          </a:xfrm>
          <a:prstGeom prst="roundRect">
            <a:avLst>
              <a:gd name="adj" fmla="val 14493"/>
            </a:avLst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9BAE49-0BC5-4218-BF91-B8F1FADBEAD9}"/>
              </a:ext>
            </a:extLst>
          </p:cNvPr>
          <p:cNvSpPr txBox="1"/>
          <p:nvPr/>
        </p:nvSpPr>
        <p:spPr>
          <a:xfrm>
            <a:off x="1280886" y="2793985"/>
            <a:ext cx="59349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4. What is an apostrophe</a:t>
            </a:r>
            <a:r>
              <a:rPr lang="en-GB" u="sng" dirty="0"/>
              <a:t> not </a:t>
            </a:r>
            <a:r>
              <a:rPr lang="en-GB" dirty="0"/>
              <a:t>used for?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GB" dirty="0"/>
              <a:t>Alliteration 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GB" dirty="0"/>
              <a:t>Contraction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GB" dirty="0"/>
              <a:t>Possession</a:t>
            </a:r>
          </a:p>
          <a:p>
            <a:endParaRPr lang="en-GB" dirty="0"/>
          </a:p>
          <a:p>
            <a:r>
              <a:rPr lang="en-GB" dirty="0"/>
              <a:t>5. When is a comma </a:t>
            </a:r>
            <a:r>
              <a:rPr lang="en-GB" u="sng" dirty="0"/>
              <a:t>not</a:t>
            </a:r>
            <a:r>
              <a:rPr lang="en-GB" dirty="0"/>
              <a:t> used?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GB" dirty="0"/>
              <a:t>Fronted adverbial 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GB" dirty="0"/>
              <a:t>Breath 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GB" dirty="0"/>
              <a:t>List </a:t>
            </a:r>
          </a:p>
          <a:p>
            <a:r>
              <a:rPr lang="en-GB" u="sng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266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1494</TotalTime>
  <Words>436</Words>
  <Application>Microsoft Office PowerPoint</Application>
  <PresentationFormat>Widescreen</PresentationFormat>
  <Paragraphs>155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Lucida Handwriting</vt:lpstr>
      <vt:lpstr>Tw Cen MT</vt:lpstr>
      <vt:lpstr>Droplet</vt:lpstr>
      <vt:lpstr>EVIE’S BIG FAT LOCKDOWN QUIZ!!! </vt:lpstr>
      <vt:lpstr>History!</vt:lpstr>
      <vt:lpstr>History!</vt:lpstr>
      <vt:lpstr>Maths!</vt:lpstr>
      <vt:lpstr>Maths!</vt:lpstr>
      <vt:lpstr>Geography!</vt:lpstr>
      <vt:lpstr> Geography!</vt:lpstr>
      <vt:lpstr>English!</vt:lpstr>
      <vt:lpstr>English!</vt:lpstr>
      <vt:lpstr>Science!</vt:lpstr>
      <vt:lpstr>Science!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Lesley Hills</dc:creator>
  <cp:lastModifiedBy>Lesley Hills</cp:lastModifiedBy>
  <cp:revision>87</cp:revision>
  <dcterms:created xsi:type="dcterms:W3CDTF">2020-05-21T13:00:21Z</dcterms:created>
  <dcterms:modified xsi:type="dcterms:W3CDTF">2020-06-05T09:46:20Z</dcterms:modified>
</cp:coreProperties>
</file>