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6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4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6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193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969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2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26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29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9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4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86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2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17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9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84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72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9B1E18-64D3-4436-9337-21E0F9C72CF3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99270E-9AC3-40B8-A1C0-A47D76C5D6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hyperlink" Target="http://commons.wikimedia.org/wiki/File:362_100.svg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tentown.co.u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04C56-FB27-4522-8577-59A14C6D4F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Monday 18</a:t>
            </a:r>
            <a:r>
              <a:rPr lang="en-GB" baseline="30000" dirty="0">
                <a:latin typeface="SassoonPrimaryInfant" pitchFamily="2" charset="0"/>
              </a:rPr>
              <a:t>th</a:t>
            </a:r>
            <a:r>
              <a:rPr lang="en-GB" dirty="0">
                <a:latin typeface="SassoonPrimaryInfant" pitchFamily="2" charset="0"/>
              </a:rPr>
              <a:t> January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E4CD4-A698-453B-A238-433416A96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SassoonPrimaryInfant" pitchFamily="2" charset="0"/>
              </a:rPr>
              <a:t>Maths</a:t>
            </a:r>
          </a:p>
          <a:p>
            <a:r>
              <a:rPr lang="en-GB" dirty="0">
                <a:latin typeface="SassoonPrimaryInfant" pitchFamily="2" charset="0"/>
              </a:rPr>
              <a:t>Ten Town – 0 and 1</a:t>
            </a:r>
          </a:p>
          <a:p>
            <a:r>
              <a:rPr lang="en-GB" dirty="0">
                <a:latin typeface="SassoonPrimaryInfant" pitchFamily="2" charset="0"/>
              </a:rPr>
              <a:t>Number Bonds to 6</a:t>
            </a:r>
          </a:p>
        </p:txBody>
      </p:sp>
    </p:spTree>
    <p:extLst>
      <p:ext uri="{BB962C8B-B14F-4D97-AF65-F5344CB8AC3E}">
        <p14:creationId xmlns:p14="http://schemas.microsoft.com/office/powerpoint/2010/main" val="3575807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A11C-9616-430E-9C4A-9E3D0A0E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Warm 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71EE8-5DB2-48D4-94D9-8DDEE050A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717958" cy="331893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Lets get our brains and bodies warmed up for maths today. This time we are going to see if we can count to 100! </a:t>
            </a:r>
          </a:p>
          <a:p>
            <a:pPr marL="0" indent="0">
              <a:buNone/>
            </a:pPr>
            <a:endParaRPr lang="en-GB" dirty="0">
              <a:latin typeface="SassoonPrimaryInfant" pitchFamily="2" charset="0"/>
            </a:endParaRP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 https://www.youtube.com/watch?v=1dkPouLWCyc</a:t>
            </a:r>
          </a:p>
        </p:txBody>
      </p:sp>
      <p:pic>
        <p:nvPicPr>
          <p:cNvPr id="6" name="Picture 5" descr="A picture containing text, sign, outdoor, pole&#10;&#10;Description automatically generated">
            <a:extLst>
              <a:ext uri="{FF2B5EF4-FFF2-40B4-BE49-F238E27FC236}">
                <a16:creationId xmlns:a16="http://schemas.microsoft.com/office/drawing/2014/main" id="{6FAC3A76-6297-463C-95DE-95C206063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15300" y="2867025"/>
            <a:ext cx="2457450" cy="24574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6C51C-7F15-4C0A-93B4-94101A530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2551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5C80-E98D-48DF-8577-854DEE584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Parent information: Ten Town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D8286-8C75-4DCD-A317-149FE5087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latin typeface="SassoonPrimaryInfant" pitchFamily="2" charset="0"/>
              </a:rPr>
              <a:t>For the next few weeks we are going to be looking at a different number on Ten Town each day. Ten Town will help you child practise their number formation.</a:t>
            </a:r>
          </a:p>
          <a:p>
            <a:r>
              <a:rPr lang="en-GB" dirty="0">
                <a:latin typeface="SassoonPrimaryInfant" pitchFamily="2" charset="0"/>
              </a:rPr>
              <a:t>You will need to visit the website; </a:t>
            </a:r>
            <a:r>
              <a:rPr lang="en-GB" dirty="0">
                <a:latin typeface="SassoonPrimaryInfant" pitchFamily="2" charset="0"/>
                <a:hlinkClick r:id="rId2"/>
              </a:rPr>
              <a:t>https://beta.tentown.co.uk/</a:t>
            </a:r>
            <a:r>
              <a:rPr lang="en-GB" dirty="0">
                <a:latin typeface="SassoonPrimaryInfant" pitchFamily="2" charset="0"/>
              </a:rPr>
              <a:t> </a:t>
            </a:r>
          </a:p>
          <a:p>
            <a:r>
              <a:rPr lang="en-GB" dirty="0">
                <a:latin typeface="SassoonPrimaryInfant" pitchFamily="2" charset="0"/>
              </a:rPr>
              <a:t>Your child’s login details have been sent in the resource pack and are also on Tapestry. I have also attached an information sheet which will help you access the learning resources. </a:t>
            </a:r>
          </a:p>
          <a:p>
            <a:r>
              <a:rPr lang="en-GB" dirty="0">
                <a:latin typeface="SassoonPrimaryInfant" pitchFamily="2" charset="0"/>
              </a:rPr>
              <a:t>If you have any problems accessing Ten Town, please email me directly. </a:t>
            </a:r>
          </a:p>
        </p:txBody>
      </p:sp>
    </p:spTree>
    <p:extLst>
      <p:ext uri="{BB962C8B-B14F-4D97-AF65-F5344CB8AC3E}">
        <p14:creationId xmlns:p14="http://schemas.microsoft.com/office/powerpoint/2010/main" val="306953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228C-E380-4B64-9B43-9719BA4F5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5021932" cy="1303867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Ten Town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5335D-D334-4105-87F7-BAE2625F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4876800" cy="3700993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Today we are going to practice forming 2 of our numbers correctly. </a:t>
            </a:r>
          </a:p>
          <a:p>
            <a:r>
              <a:rPr lang="en-GB" dirty="0">
                <a:latin typeface="SassoonPrimaryInfant" pitchFamily="2" charset="0"/>
              </a:rPr>
              <a:t>I would like you to look at Zero Pond and King One. </a:t>
            </a:r>
          </a:p>
          <a:p>
            <a:r>
              <a:rPr lang="en-GB" dirty="0">
                <a:latin typeface="SassoonPrimaryInfant" pitchFamily="2" charset="0"/>
              </a:rPr>
              <a:t>Listen to each numbers story and song. You can also complete some of the other activities if you would like.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6E8A3-1FEA-4FAA-9712-1024BF850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2" y="700766"/>
            <a:ext cx="4876800" cy="266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85CF4-9147-4141-B8F5-53A2B79E4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334" y="3488797"/>
            <a:ext cx="4929436" cy="26684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6C1569-9675-4E84-B2C0-CB2ED63B4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719" y="982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C712-3000-4882-8799-0BCC00CD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Number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0FEF2-E368-493C-A757-A1B99C31A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318936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Once you have looked at the story and song for Zero Pond and King One I would like you to practise forming these numbers in your book. </a:t>
            </a:r>
          </a:p>
          <a:p>
            <a:r>
              <a:rPr lang="en-GB" dirty="0">
                <a:latin typeface="SassoonPrimaryInfant" pitchFamily="2" charset="0"/>
              </a:rPr>
              <a:t>I have included a video on Tapestry of forming the numbers correctly. </a:t>
            </a:r>
          </a:p>
          <a:p>
            <a:endParaRPr lang="en-GB" dirty="0">
              <a:latin typeface="SassoonPrimaryInfant" pitchFamily="2" charset="0"/>
            </a:endParaRP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BF5998B-A210-40D7-9223-BE1588FC53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28472" r="20729" b="33333"/>
          <a:stretch/>
        </p:blipFill>
        <p:spPr>
          <a:xfrm>
            <a:off x="6096000" y="3145719"/>
            <a:ext cx="5248275" cy="214136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2CE751-2901-44F4-9D1B-A21B88E98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58020F1-3892-4960-A5FB-F71865D67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652" y="1200745"/>
            <a:ext cx="5942015" cy="4456511"/>
          </a:xfrm>
        </p:spPr>
      </p:pic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E594CDF2-F626-4DBF-AA09-9A0E80F9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7335" y="1200745"/>
            <a:ext cx="5942014" cy="44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36A9-EA96-4B65-B6C7-1E53993B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Number bonds to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5B93F-B3BC-4B0D-B992-2E9EEA9A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5407240" cy="3657438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>
                <a:latin typeface="SassoonPrimaryInfant" pitchFamily="2" charset="0"/>
              </a:rPr>
              <a:t>Today I would like you to investigate all of the different ways you can make 6. </a:t>
            </a:r>
          </a:p>
          <a:p>
            <a:r>
              <a:rPr lang="en-GB" sz="2800" dirty="0">
                <a:latin typeface="SassoonPrimaryInfant" pitchFamily="2" charset="0"/>
              </a:rPr>
              <a:t>To do this you will need your part whole model and 6 small objects to use as your counters. </a:t>
            </a:r>
          </a:p>
          <a:p>
            <a:r>
              <a:rPr lang="en-GB" sz="2800" dirty="0">
                <a:latin typeface="SassoonPrimaryInfant" pitchFamily="2" charset="0"/>
              </a:rPr>
              <a:t>Explore how to make 6 in different ways. How many ways can you find?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E6FBCE7-CDBE-40EE-89DD-F786AA76B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9045" y="3014110"/>
            <a:ext cx="3657439" cy="274307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11BA39-0F91-4258-8EBD-BF1B66E31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7078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EF75-4C35-4C44-8287-3AE27057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36B27-1DD0-4669-A645-F098BE1DE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5061011" cy="331893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Your challenge today is to record all of the different ways you found to make 6. You might do this through part whole models or number sentences. </a:t>
            </a:r>
          </a:p>
          <a:p>
            <a:pPr marL="0" indent="0">
              <a:buNone/>
            </a:pPr>
            <a:r>
              <a:rPr lang="en-GB" dirty="0">
                <a:latin typeface="SassoonPrimaryInfant" pitchFamily="2" charset="0"/>
              </a:rPr>
              <a:t>I found 5 different ways. Can you find any more? 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0AAFE5C-C03B-4E54-A4BA-CD0A57FAA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2625462"/>
            <a:ext cx="4333875" cy="3250406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495FB2-16E8-4FBF-AFAE-2A8E6C304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1" y="1390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</TotalTime>
  <Words>350</Words>
  <Application>Microsoft Office PowerPoint</Application>
  <PresentationFormat>Widescreen</PresentationFormat>
  <Paragraphs>27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Garamond</vt:lpstr>
      <vt:lpstr>SassoonPrimaryInfant</vt:lpstr>
      <vt:lpstr>Organic</vt:lpstr>
      <vt:lpstr>Monday 18th January</vt:lpstr>
      <vt:lpstr>Warm up </vt:lpstr>
      <vt:lpstr>Parent information: Ten Town</vt:lpstr>
      <vt:lpstr>Ten Town</vt:lpstr>
      <vt:lpstr>Number Formation</vt:lpstr>
      <vt:lpstr>PowerPoint Presentation</vt:lpstr>
      <vt:lpstr>Number bonds to 6</vt:lpstr>
      <vt:lpstr>Challenge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18th January</dc:title>
  <dc:creator>Katie Wilkinson</dc:creator>
  <cp:lastModifiedBy>Katie Wilkinson</cp:lastModifiedBy>
  <cp:revision>7</cp:revision>
  <dcterms:created xsi:type="dcterms:W3CDTF">2021-01-17T14:13:25Z</dcterms:created>
  <dcterms:modified xsi:type="dcterms:W3CDTF">2021-01-17T15:50:58Z</dcterms:modified>
</cp:coreProperties>
</file>