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SassoonPrimaryInfant" panose="00000400000000000000" pitchFamily="2" charset="0"/>
      <p:regular r:id="rId4"/>
      <p:bold r:id="rId5"/>
    </p:embeddedFont>
    <p:embeddedFont>
      <p:font typeface="Garamond" panose="02020404030301010803" pitchFamily="18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9RsCUgGo1Skc9doX7cO6zK7bk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5BB1F-8EC1-0A4C-9325-C0E658667668}" v="4" dt="2025-01-06T21:17:16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>
      <p:cViewPr varScale="1">
        <p:scale>
          <a:sx n="84" d="100"/>
          <a:sy n="8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4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4" name="Google Shape;124;p17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1329" y="156106"/>
            <a:ext cx="3790680" cy="984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44" name="Google Shape;144;p1"/>
          <p:cNvSpPr txBox="1"/>
          <p:nvPr/>
        </p:nvSpPr>
        <p:spPr>
          <a:xfrm>
            <a:off x="101099" y="30769"/>
            <a:ext cx="4045209" cy="132343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We are reading:</a:t>
            </a:r>
            <a:endParaRPr sz="14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4334526" y="1168146"/>
            <a:ext cx="3607800" cy="738900"/>
          </a:xfrm>
          <a:prstGeom prst="rect">
            <a:avLst/>
          </a:prstGeom>
          <a:solidFill>
            <a:srgbClr val="99CCFF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Year </a:t>
            </a:r>
            <a:r>
              <a:rPr lang="en-GB" b="1" dirty="0">
                <a:solidFill>
                  <a:schemeClr val="dk1"/>
                </a:solidFill>
                <a:latin typeface="SassoonPrimaryInfant" panose="00000400000000000000" pitchFamily="2" charset="0"/>
              </a:rPr>
              <a:t>3</a:t>
            </a:r>
            <a:endParaRPr sz="1400" b="1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Knowledge Organiser</a:t>
            </a:r>
            <a:endParaRPr sz="14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Weeks 16-22</a:t>
            </a:r>
            <a:endParaRPr sz="14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01101" y="1405716"/>
            <a:ext cx="4035635" cy="2446783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English, we will be developing our reading skills by developing our reading, prediction and vocabulary skills.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We will be developing our writing by focusing on narrative writing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and creating a sequel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. We will be producing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a 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short pieces of writing, focused on fronted adverbials, direct speech and using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varied sentence starters. </a:t>
            </a:r>
            <a:endParaRPr lang="en-GB"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Our handwriting focus will be size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 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within our writing then moving onto speed and fluency.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Our grammar, punctuation and spelling focus will using inverted commas to demarcate direct speech, including variation in the way sentences start, using a variety of sentence types including simple, compound and complex sentences, using apostrophes to show singular possession and using capital letters for a growing range of proper nouns.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speech, fronted adverbials, inverted commas,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proper nouns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01099" y="3924177"/>
            <a:ext cx="4035635" cy="120028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In Maths, we will continue our learning in multiplication and division and then our work will focus on length and perimeter.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dirty="0">
              <a:solidFill>
                <a:schemeClr val="dk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Times table focus</a:t>
            </a:r>
            <a:r>
              <a:rPr lang="en-GB" sz="900" b="1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: </a:t>
            </a: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x2, x3, x4, x5, x10</a:t>
            </a:r>
            <a:endParaRPr sz="12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Key vocabulary: multiplication, division, grouping, sharing, millimetre, centimetre, metre, unit of measurement, partition, perimeter. </a:t>
            </a: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8227039" y="5908404"/>
            <a:ext cx="3854399" cy="64629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dates coming up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: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- Friday 7</a:t>
            </a:r>
            <a:r>
              <a:rPr lang="en-GB" sz="900" b="0" i="0" u="none" strike="noStrike" cap="none" baseline="30000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th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 February – PTFA Family Bingo Night</a:t>
            </a:r>
            <a:endParaRPr lang="en-GB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- Friday 21</a:t>
            </a:r>
            <a:r>
              <a:rPr lang="en-GB" sz="900" b="0" i="0" u="none" strike="noStrike" cap="none" baseline="30000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st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 February – Staff training day</a:t>
            </a:r>
            <a:endParaRPr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- Monday 24</a:t>
            </a:r>
            <a:r>
              <a:rPr lang="en-GB" sz="900" b="0" i="0" u="none" strike="noStrike" cap="none" baseline="30000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th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 February – Friday 28</a:t>
            </a:r>
            <a:r>
              <a:rPr lang="en-GB" sz="900" b="0" i="0" u="none" strike="noStrike" cap="none" baseline="30000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th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 February – February Half Term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8227038" y="4882111"/>
            <a:ext cx="3854400" cy="76170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You can help your child by:</a:t>
            </a:r>
            <a:endParaRPr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•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Researching the current issues faced by Fairtrade around the world.</a:t>
            </a:r>
            <a:endParaRPr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•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Visiting the library to encourage pleasure for reading. </a:t>
            </a:r>
            <a:endParaRPr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chemeClr val="tx1"/>
                </a:solidFill>
                <a:latin typeface="SassoonPrimaryInfant" panose="00000400000000000000" pitchFamily="2" charset="0"/>
              </a:rPr>
              <a:t>•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Continuing to practise their multiplication tables – 2, 3, 4, 5, 10. </a:t>
            </a:r>
            <a:endParaRPr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4211604" y="4835924"/>
            <a:ext cx="3848950" cy="161578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Science, we are learning about animals including humans, movement and nutrition.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We will be working with standard units to measure and compare, read scales with unmarked intervals, using tables to record results and write conclusions that summarise findings.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Our scientist of the term is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Marie Curie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.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muscle, balanced diet, carbohydrate, invertebrate, nutrient, fibre.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114159" y="5260620"/>
            <a:ext cx="4032149" cy="147728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In RE, we will be learning about People of God, building on our knowledge of Genesis. We will be making associations between the story of Noah and the idea of covenant.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dirty="0">
              <a:solidFill>
                <a:schemeClr val="dk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We will be learning about the simple links between promises in the stories and promises that Christians make at a wedding. We will be making connections between the story of Noah and how we live in school and the wider world.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dirty="0">
              <a:solidFill>
                <a:schemeClr val="dk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Key vocabulary: : Old Testament, Genesis, covenant, descendants, Abrahamic religions. </a:t>
            </a: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4211604" y="3682823"/>
            <a:ext cx="3849151" cy="92328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Design and Technology, we will begin to Design, Make and Evaluate an Egyptian Collar. We will be using cross-stitch and applique to create a gift for Mother’s Day.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applique, cross-stitch, embellish, pinking, polyester, running stitch, thread.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8187444" y="21654"/>
            <a:ext cx="3854401" cy="133878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Geography, we will be building on our prior knowledge of Global Neighbours by exploring ideas of trade between different countries. </a:t>
            </a:r>
            <a:endParaRPr lang="en-GB"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We will be using our locational skills to highlight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where our food comes from and understand the advantages and disadvantages of buying local or imported food.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disadvantage, resources, Fairtrade, food, trade, import, export, economic power, biome. </a:t>
            </a:r>
          </a:p>
        </p:txBody>
      </p:sp>
      <p:sp>
        <p:nvSpPr>
          <p:cNvPr id="154" name="Google Shape;154;p1"/>
          <p:cNvSpPr txBox="1"/>
          <p:nvPr/>
        </p:nvSpPr>
        <p:spPr>
          <a:xfrm>
            <a:off x="8187443" y="1498069"/>
            <a:ext cx="3854401" cy="92328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Computing, we will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continue to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 learn about computing systems and networks. We will be specifically looking at the journey inside a computer and consolidating our understanding of how a computer works.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hard drive, photocopier, memory, RAM (random access memory), ROM (read only memory). </a:t>
            </a:r>
          </a:p>
        </p:txBody>
      </p:sp>
      <p:sp>
        <p:nvSpPr>
          <p:cNvPr id="155" name="Google Shape;155;p1"/>
          <p:cNvSpPr txBox="1"/>
          <p:nvPr/>
        </p:nvSpPr>
        <p:spPr>
          <a:xfrm>
            <a:off x="8187443" y="2662861"/>
            <a:ext cx="3854401" cy="78479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Music, children will continue their Djembe drumming lessons and begin to compose and perform their own pieces of music.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improvise, bass, dynamics, tone, </a:t>
            </a:r>
            <a:r>
              <a:rPr lang="en-GB" sz="900" b="0" i="0" u="none" strike="noStrike" cap="none" dirty="0" err="1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Djole</a:t>
            </a: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, polyrhythms, interlocking patterns, composition. </a:t>
            </a:r>
            <a:endParaRPr lang="en-GB" sz="900" dirty="0">
              <a:solidFill>
                <a:schemeClr val="tx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4211604" y="2501323"/>
            <a:ext cx="3849151" cy="923289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In PE, we will be learning gymnastics. We will be learning to create and perform a sequence showing contrasting shapes and actions.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Key vocabulary: fluency, contrasting, low, unison, combinations.</a:t>
            </a:r>
            <a:endParaRPr sz="9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 </a:t>
            </a:r>
            <a:endParaRPr sz="900" b="0" i="0" u="none" strike="noStrike" cap="none" dirty="0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SassoonPrimaryInfant" panose="00000400000000000000" pitchFamily="2" charset="0"/>
                <a:sym typeface="Arial"/>
              </a:rPr>
              <a:t>PE day: Tuesday</a:t>
            </a:r>
            <a:endParaRPr sz="900" b="0" i="0" u="none" strike="noStrike" cap="none" dirty="0">
              <a:solidFill>
                <a:schemeClr val="dk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8187443" y="3751449"/>
            <a:ext cx="3857030" cy="78479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In PSHE, we will be focused on Safety and the Changing Body. We will look at first aid, emergency services, internet safety, </a:t>
            </a:r>
            <a:r>
              <a:rPr lang="en-GB" sz="900" dirty="0">
                <a:solidFill>
                  <a:schemeClr val="tx1"/>
                </a:solidFill>
                <a:latin typeface="SassoonPrimaryInfant" panose="00000400000000000000" pitchFamily="2" charset="0"/>
              </a:rPr>
              <a:t>cyberbullying, influences and making choices independently and road safety.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GB"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tx1"/>
                </a:solidFill>
                <a:latin typeface="SassoonPrimaryInfant" panose="00000400000000000000" pitchFamily="2" charset="0"/>
                <a:sym typeface="Arial"/>
              </a:rPr>
              <a:t>Key vocabulary: casualty, influence, allergic, anaphylaxis. </a:t>
            </a:r>
            <a:endParaRPr sz="900" b="0" i="0" u="none" strike="noStrike" cap="none" dirty="0">
              <a:solidFill>
                <a:schemeClr val="tx1"/>
              </a:solidFill>
              <a:latin typeface="SassoonPrimaryInfant" panose="00000400000000000000" pitchFamily="2" charset="0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4382024" y="1903806"/>
            <a:ext cx="361068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  <a:t>Be courageous; be strong.</a:t>
            </a:r>
            <a:r>
              <a:rPr lang="en-GB" sz="1000" b="1" i="0" u="none" strike="noStrike" cap="none" baseline="30000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  <a:t> </a:t>
            </a:r>
            <a:br>
              <a:rPr lang="en-GB" sz="1000" b="1" i="0" u="none" strike="noStrike" cap="none" baseline="30000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</a:br>
            <a:r>
              <a:rPr lang="en-GB" sz="1000" b="1" i="0" u="none" strike="noStrike" cap="none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  <a:t>Do everything in love. </a:t>
            </a:r>
            <a:br>
              <a:rPr lang="en-GB" sz="1000" b="1" i="0" u="none" strike="noStrike" cap="none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</a:br>
            <a:r>
              <a:rPr lang="en-GB" sz="700" b="0" i="0" u="none" strike="noStrike" cap="none">
                <a:solidFill>
                  <a:srgbClr val="0070C0"/>
                </a:solidFill>
                <a:latin typeface="SassoonPrimaryInfant" panose="00000400000000000000" pitchFamily="2" charset="0"/>
                <a:sym typeface="Arial"/>
              </a:rPr>
              <a:t>1 Corinthians 16:13-14</a:t>
            </a:r>
            <a:endParaRPr sz="1400" b="0" i="0" u="none" strike="noStrike" cap="none">
              <a:solidFill>
                <a:srgbClr val="000000"/>
              </a:solidFill>
              <a:latin typeface="SassoonPrimaryInfant" panose="00000400000000000000" pitchFamily="2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22" y="156106"/>
            <a:ext cx="690739" cy="1042725"/>
          </a:xfrm>
          <a:prstGeom prst="rect">
            <a:avLst/>
          </a:prstGeom>
        </p:spPr>
      </p:pic>
      <p:pic>
        <p:nvPicPr>
          <p:cNvPr id="20" name="Picture 19" descr="https://pictures.abebooks.com/inventory/md/md305570766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47" y="207833"/>
            <a:ext cx="744068" cy="94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794</Words>
  <Application>Microsoft Office PowerPoint</Application>
  <PresentationFormat>Widescreen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SassoonPrimaryInfant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Massey, Kate</dc:creator>
  <cp:lastModifiedBy>Coates, Suzie</cp:lastModifiedBy>
  <cp:revision>6</cp:revision>
  <dcterms:created xsi:type="dcterms:W3CDTF">2023-04-19T09:52:17Z</dcterms:created>
  <dcterms:modified xsi:type="dcterms:W3CDTF">2025-01-09T09:20:33Z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0x01010021DAEC466E70C24599E8951F1D8FA51A</vt:lpwstr>
  </property>
</Properties>
</file>