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5" r:id="rId4"/>
    <p:sldId id="276" r:id="rId5"/>
    <p:sldId id="277" r:id="rId6"/>
    <p:sldId id="278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09B"/>
    <a:srgbClr val="FDD182"/>
    <a:srgbClr val="F9CBCB"/>
    <a:srgbClr val="F9C4BF"/>
    <a:srgbClr val="FFEDAA"/>
    <a:srgbClr val="009640"/>
    <a:srgbClr val="F9B000"/>
    <a:srgbClr val="E51E21"/>
    <a:srgbClr val="B9D36E"/>
    <a:srgbClr val="85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istory-significant-individuals/caregivers-significant-individuals-history-subjects-key-stage-1/history-significant-individuals-mary-seaco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history-significant-individuals/caregivers-significant-individuals-history-subjects-key-stage-1/history-significant-individuals-mary-seacol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870960" y="5029200"/>
            <a:ext cx="1524000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C4B1DA2-EA48-4D42-86E0-DD17EFD91FCD}"/>
              </a:ext>
            </a:extLst>
          </p:cNvPr>
          <p:cNvSpPr/>
          <p:nvPr/>
        </p:nvSpPr>
        <p:spPr>
          <a:xfrm>
            <a:off x="755650" y="1364041"/>
            <a:ext cx="7632700" cy="70500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A32DA5-2B5C-428B-A199-E04AE70E5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8" y="2197260"/>
            <a:ext cx="3605078" cy="3591364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755651" y="5302985"/>
            <a:ext cx="7632700" cy="854246"/>
          </a:xfrm>
          <a:prstGeom prst="roundRect">
            <a:avLst>
              <a:gd name="adj" fmla="val 15552"/>
            </a:avLst>
          </a:prstGeom>
          <a:solidFill>
            <a:schemeClr val="bg1"/>
          </a:solidFill>
          <a:ln w="38100">
            <a:solidFill>
              <a:srgbClr val="E5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Mary, who was mixed race, also fought against being treated differently because of the colour of her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Who Was Mary Seacole?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975" y="1450947"/>
            <a:ext cx="72580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Mary Seacole is remembered for her role in helping wounded soldiers in the Crimean War.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BCB0F-6254-4CDF-92B8-62254045C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/>
          <a:stretch/>
        </p:blipFill>
        <p:spPr>
          <a:xfrm>
            <a:off x="5276283" y="2187736"/>
            <a:ext cx="2285234" cy="29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529D1A-02BC-4B78-8B1A-2C02A1B94891}"/>
              </a:ext>
            </a:extLst>
          </p:cNvPr>
          <p:cNvSpPr/>
          <p:nvPr/>
        </p:nvSpPr>
        <p:spPr>
          <a:xfrm>
            <a:off x="4572000" y="4086055"/>
            <a:ext cx="3816347" cy="200676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33BA672-6928-467B-B975-1504BEFB5EAF}"/>
              </a:ext>
            </a:extLst>
          </p:cNvPr>
          <p:cNvSpPr/>
          <p:nvPr/>
        </p:nvSpPr>
        <p:spPr>
          <a:xfrm>
            <a:off x="755649" y="2307016"/>
            <a:ext cx="3983807" cy="1550609"/>
          </a:xfrm>
          <a:prstGeom prst="roundRect">
            <a:avLst/>
          </a:prstGeom>
          <a:solidFill>
            <a:srgbClr val="FDD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917AA82-05AF-460F-A7E2-B316584FF440}"/>
              </a:ext>
            </a:extLst>
          </p:cNvPr>
          <p:cNvSpPr/>
          <p:nvPr/>
        </p:nvSpPr>
        <p:spPr>
          <a:xfrm>
            <a:off x="755650" y="1364041"/>
            <a:ext cx="3624760" cy="82670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Life of Mary Seacole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635" y="1505729"/>
            <a:ext cx="344777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 was born in Kingston,</a:t>
            </a:r>
            <a:br>
              <a:rPr lang="en-GB" dirty="0"/>
            </a:br>
            <a:r>
              <a:rPr lang="en-GB" dirty="0"/>
              <a:t>Jamaica on 23</a:t>
            </a:r>
            <a:r>
              <a:rPr lang="en-GB" baseline="30000" dirty="0"/>
              <a:t>rd</a:t>
            </a:r>
            <a:r>
              <a:rPr lang="en-GB" dirty="0"/>
              <a:t> November 1805.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05678-28C2-460A-949A-2E894CD32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"/>
          <a:stretch/>
        </p:blipFill>
        <p:spPr>
          <a:xfrm>
            <a:off x="1417146" y="4178816"/>
            <a:ext cx="2478754" cy="167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AE3F0-38C6-4731-B13D-1B45AAE0F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8" y="1701631"/>
            <a:ext cx="3350442" cy="2021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3FBB11-E276-4049-826A-C3F05333E636}"/>
              </a:ext>
            </a:extLst>
          </p:cNvPr>
          <p:cNvSpPr/>
          <p:nvPr/>
        </p:nvSpPr>
        <p:spPr>
          <a:xfrm>
            <a:off x="4720409" y="4178816"/>
            <a:ext cx="364889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Mary’s mother ran a boarding house for injured soldiers and it is here Mary learnt her nursing skills.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2F72EA-CCC6-4629-8312-72662EC55C63}"/>
              </a:ext>
            </a:extLst>
          </p:cNvPr>
          <p:cNvSpPr/>
          <p:nvPr/>
        </p:nvSpPr>
        <p:spPr>
          <a:xfrm>
            <a:off x="4729934" y="5140583"/>
            <a:ext cx="364889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On 10</a:t>
            </a:r>
            <a:r>
              <a:rPr lang="en-GB" baseline="30000" dirty="0"/>
              <a:t>th</a:t>
            </a:r>
            <a:r>
              <a:rPr lang="en-GB" dirty="0"/>
              <a:t> November 1836, Mary married Edwin Seacole in Kingston. Sadly, he died 8 years later.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739C58-BB92-4BE6-9ACD-01B6900083ED}"/>
              </a:ext>
            </a:extLst>
          </p:cNvPr>
          <p:cNvSpPr/>
          <p:nvPr/>
        </p:nvSpPr>
        <p:spPr>
          <a:xfrm>
            <a:off x="913584" y="2372632"/>
            <a:ext cx="3816347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Her father was a Scottish soldier</a:t>
            </a:r>
            <a:br>
              <a:rPr lang="en-GB" dirty="0"/>
            </a:br>
            <a:r>
              <a:rPr lang="en-GB" dirty="0"/>
              <a:t>and her mother was a Jamaican ‘doctress’ or healer, who used a variety of herbal remedies that came from African and Caribbean culture.</a:t>
            </a:r>
          </a:p>
        </p:txBody>
      </p:sp>
    </p:spTree>
    <p:extLst>
      <p:ext uri="{BB962C8B-B14F-4D97-AF65-F5344CB8AC3E}">
        <p14:creationId xmlns:p14="http://schemas.microsoft.com/office/powerpoint/2010/main" val="232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5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 Crimean War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5650" y="5238579"/>
            <a:ext cx="7632700" cy="854246"/>
          </a:xfrm>
          <a:prstGeom prst="roundRect">
            <a:avLst>
              <a:gd name="adj" fmla="val 7747"/>
            </a:avLst>
          </a:prstGeom>
          <a:solidFill>
            <a:srgbClr val="F9CBCB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Mary also travelled to where the fighting was happening to treat soldiers under fire.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7B358-6016-48F7-97C9-DC71206881C8}"/>
              </a:ext>
            </a:extLst>
          </p:cNvPr>
          <p:cNvSpPr/>
          <p:nvPr/>
        </p:nvSpPr>
        <p:spPr>
          <a:xfrm>
            <a:off x="755650" y="1473201"/>
            <a:ext cx="7632700" cy="547779"/>
          </a:xfrm>
          <a:prstGeom prst="roundRect">
            <a:avLst/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The Crimean War began on 16</a:t>
            </a:r>
            <a:r>
              <a:rPr lang="en-GB" baseline="30000" dirty="0"/>
              <a:t>th</a:t>
            </a:r>
            <a:r>
              <a:rPr lang="en-GB" dirty="0"/>
              <a:t> October 1853 and lasted for 3 years.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C56EC7-2D02-4ADC-87EF-8AAB56905562}"/>
              </a:ext>
            </a:extLst>
          </p:cNvPr>
          <p:cNvSpPr/>
          <p:nvPr/>
        </p:nvSpPr>
        <p:spPr>
          <a:xfrm>
            <a:off x="755650" y="2153868"/>
            <a:ext cx="3816350" cy="1377405"/>
          </a:xfrm>
          <a:prstGeom prst="roundRect">
            <a:avLst>
              <a:gd name="adj" fmla="val 757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Mary wanted to help treat the</a:t>
            </a:r>
            <a:br>
              <a:rPr lang="en-GB" dirty="0"/>
            </a:br>
            <a:r>
              <a:rPr lang="en-GB" dirty="0"/>
              <a:t>wounded soldiers there but was turned away due to the colour of her skin.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E61D2-B5AD-4B14-A842-C4790DA91ADA}"/>
              </a:ext>
            </a:extLst>
          </p:cNvPr>
          <p:cNvSpPr/>
          <p:nvPr/>
        </p:nvSpPr>
        <p:spPr>
          <a:xfrm>
            <a:off x="755650" y="3664161"/>
            <a:ext cx="3816350" cy="1441530"/>
          </a:xfrm>
          <a:prstGeom prst="roundRect">
            <a:avLst>
              <a:gd name="adj" fmla="val 14336"/>
            </a:avLst>
          </a:prstGeom>
          <a:solidFill>
            <a:srgbClr val="FDD182"/>
          </a:solidFill>
        </p:spPr>
        <p:txBody>
          <a:bodyPr wrap="square" lIns="108000" tIns="108000" rIns="108000" bIns="108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dirty="0"/>
              <a:t>She saved up her own money to be able to travel there and opened her ‘British Hotel’ - a hospital for the soldiers injured in the war.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25F6C-64E2-46F1-A86A-42C919BBD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6862"/>
          <a:stretch/>
        </p:blipFill>
        <p:spPr>
          <a:xfrm>
            <a:off x="4772024" y="2153868"/>
            <a:ext cx="3616325" cy="29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Mary’s Herbal Remedies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081740-57E6-4CED-BE4D-884792CA9A17}"/>
              </a:ext>
            </a:extLst>
          </p:cNvPr>
          <p:cNvSpPr/>
          <p:nvPr/>
        </p:nvSpPr>
        <p:spPr>
          <a:xfrm>
            <a:off x="755650" y="5533132"/>
            <a:ext cx="7632699" cy="581297"/>
          </a:xfrm>
          <a:prstGeom prst="roundRect">
            <a:avLst>
              <a:gd name="adj" fmla="val 26375"/>
            </a:avLst>
          </a:prstGeom>
          <a:solidFill>
            <a:srgbClr val="CFE09B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Some countries still use these remedies, or ones inspired by them, today.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849ADD-E2C8-44CF-90D6-E86E1497EA5C}"/>
              </a:ext>
            </a:extLst>
          </p:cNvPr>
          <p:cNvSpPr/>
          <p:nvPr/>
        </p:nvSpPr>
        <p:spPr>
          <a:xfrm>
            <a:off x="755650" y="1565264"/>
            <a:ext cx="3674308" cy="1170859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Mary used herbal remedies she had learnt from her mother to treat the soldiers.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F0AA56-FA3C-4FEB-B3E4-6ADE021C5599}"/>
              </a:ext>
            </a:extLst>
          </p:cNvPr>
          <p:cNvSpPr/>
          <p:nvPr/>
        </p:nvSpPr>
        <p:spPr>
          <a:xfrm>
            <a:off x="4714040" y="1565264"/>
            <a:ext cx="3674308" cy="1191151"/>
          </a:xfrm>
          <a:prstGeom prst="roundRect">
            <a:avLst>
              <a:gd name="adj" fmla="val 2142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She would often grind them in a pestle and mortar, mix them in a bowl or heat them over a fire.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BA85EC-BD66-4A98-83F6-7E384F0D8798}"/>
              </a:ext>
            </a:extLst>
          </p:cNvPr>
          <p:cNvSpPr/>
          <p:nvPr/>
        </p:nvSpPr>
        <p:spPr>
          <a:xfrm>
            <a:off x="755650" y="2869020"/>
            <a:ext cx="5893725" cy="1880103"/>
          </a:xfrm>
          <a:prstGeom prst="rect">
            <a:avLst/>
          </a:prstGeom>
          <a:noFill/>
        </p:spPr>
        <p:txBody>
          <a:bodyPr wrap="square" lIns="108000" tIns="108000" rIns="108000" bIns="108000">
            <a:spAutoFit/>
          </a:bodyPr>
          <a:lstStyle/>
          <a:p>
            <a:pPr marL="0" lvl="2"/>
            <a:r>
              <a:rPr lang="en-GB" dirty="0"/>
              <a:t>Some of the ingredients she used included: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Aloe Vera – mixed to help heal cuts and wounds.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Lemongrass – boiled to help a fever.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Ginger – ground to help diarrhoea.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Lemons – mixed to help coughs.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dirty="0"/>
              <a:t>Okra – chopped to help heal boils.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59EC8F-50D1-41F3-8FC3-A0979BD1BD59}"/>
              </a:ext>
            </a:extLst>
          </p:cNvPr>
          <p:cNvGrpSpPr/>
          <p:nvPr/>
        </p:nvGrpSpPr>
        <p:grpSpPr>
          <a:xfrm>
            <a:off x="4990392" y="3749681"/>
            <a:ext cx="3317966" cy="1503521"/>
            <a:chOff x="914233" y="2485998"/>
            <a:chExt cx="7350202" cy="33307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619AF5-95E0-4BDC-AC19-DCAAE4A5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671" y="2485998"/>
              <a:ext cx="3777531" cy="2148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503986-28D5-4A31-BD18-7C952D3C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33" y="2485998"/>
              <a:ext cx="4236686" cy="32651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94E816-E89F-4EA1-A14C-EDB1ABF8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665" y="4064427"/>
              <a:ext cx="1620428" cy="13543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64C3A8-402C-42B0-847C-832862D6D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>
              <a:off x="6351768" y="3904040"/>
              <a:ext cx="1480407" cy="2344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After the War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3341205"/>
            <a:ext cx="7632700" cy="181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In 1857, a book about her life was published. It was the first autobiography to be written by a black woman in Britain.</a:t>
            </a:r>
          </a:p>
          <a:p>
            <a:pPr>
              <a:spcAft>
                <a:spcPts val="600"/>
              </a:spcAft>
            </a:pPr>
            <a:r>
              <a:rPr lang="en-GB" dirty="0"/>
              <a:t>Mary died on 14</a:t>
            </a:r>
            <a:r>
              <a:rPr lang="en-GB" baseline="30000" dirty="0"/>
              <a:t>th</a:t>
            </a:r>
            <a:r>
              <a:rPr lang="en-GB" dirty="0"/>
              <a:t> May 1881, aged 76, at her home in Paddington, London.</a:t>
            </a:r>
          </a:p>
          <a:p>
            <a:pPr>
              <a:spcAft>
                <a:spcPts val="600"/>
              </a:spcAft>
            </a:pPr>
            <a:r>
              <a:rPr lang="en-GB" dirty="0"/>
              <a:t>Her work was sadly forgotten until around 100 years after her death, when a group of Jamaican nurses wanted to know more about her and started making her name famous again.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B189FB-4B10-4332-B914-FAFE3160128E}"/>
              </a:ext>
            </a:extLst>
          </p:cNvPr>
          <p:cNvSpPr/>
          <p:nvPr/>
        </p:nvSpPr>
        <p:spPr>
          <a:xfrm>
            <a:off x="755650" y="1473201"/>
            <a:ext cx="3674308" cy="1170859"/>
          </a:xfrm>
          <a:prstGeom prst="roundRect">
            <a:avLst>
              <a:gd name="adj" fmla="val 18747"/>
            </a:avLst>
          </a:prstGeom>
          <a:solidFill>
            <a:srgbClr val="F9C4BF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Mary returned to Britain after the war but she was in poor health and had no home.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87A448-276F-4CBA-8C0C-0E9EE9F21146}"/>
              </a:ext>
            </a:extLst>
          </p:cNvPr>
          <p:cNvSpPr/>
          <p:nvPr/>
        </p:nvSpPr>
        <p:spPr>
          <a:xfrm>
            <a:off x="4714040" y="1473201"/>
            <a:ext cx="3674308" cy="1191151"/>
          </a:xfrm>
          <a:prstGeom prst="roundRect">
            <a:avLst>
              <a:gd name="adj" fmla="val 21428"/>
            </a:avLst>
          </a:prstGeom>
          <a:solidFill>
            <a:srgbClr val="B9D36E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Many people had heard about her good work and raised money to help her.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8C0E5-AE50-4DD8-B969-A683A31A8B67}"/>
              </a:ext>
            </a:extLst>
          </p:cNvPr>
          <p:cNvSpPr/>
          <p:nvPr/>
        </p:nvSpPr>
        <p:spPr>
          <a:xfrm>
            <a:off x="755650" y="286427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Mary was awarded military medals for her service during the war.</a:t>
            </a:r>
          </a:p>
        </p:txBody>
      </p:sp>
    </p:spTree>
    <p:extLst>
      <p:ext uri="{BB962C8B-B14F-4D97-AF65-F5344CB8AC3E}">
        <p14:creationId xmlns:p14="http://schemas.microsoft.com/office/powerpoint/2010/main" val="29586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21760" y="2783840"/>
            <a:ext cx="1524000" cy="131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234</TotalTime>
  <Words>447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Twinkl</vt:lpstr>
      <vt:lpstr>Office Theme</vt:lpstr>
      <vt:lpstr>PowerPoint Presentation</vt:lpstr>
      <vt:lpstr>Who Was Mary Seacole?</vt:lpstr>
      <vt:lpstr>The Life of Mary Seacole</vt:lpstr>
      <vt:lpstr>The Crimean War</vt:lpstr>
      <vt:lpstr>Mary’s Herbal Remedies</vt:lpstr>
      <vt:lpstr>After the War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Tarjinder Momi</dc:creator>
  <cp:lastModifiedBy>Willett, Emily</cp:lastModifiedBy>
  <cp:revision>274</cp:revision>
  <dcterms:created xsi:type="dcterms:W3CDTF">2019-09-30T14:58:57Z</dcterms:created>
  <dcterms:modified xsi:type="dcterms:W3CDTF">2020-06-05T10:37:48Z</dcterms:modified>
</cp:coreProperties>
</file>