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6E4DD-0822-6E57-1E3B-422E9E7760E9}" v="1447" dt="2024-10-25T13:44:34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dell, Emily" userId="S::emily.egdell@archbishop.newcastle.sch.uk::e0e0e59e-bb42-4cbc-b55e-24f3ac6666fa" providerId="AD" clId="Web-{08B6E4DD-0822-6E57-1E3B-422E9E7760E9}"/>
    <pc:docChg chg="modSld">
      <pc:chgData name="Egdell, Emily" userId="S::emily.egdell@archbishop.newcastle.sch.uk::e0e0e59e-bb42-4cbc-b55e-24f3ac6666fa" providerId="AD" clId="Web-{08B6E4DD-0822-6E57-1E3B-422E9E7760E9}" dt="2024-10-25T13:44:34.060" v="750" actId="20577"/>
      <pc:docMkLst>
        <pc:docMk/>
      </pc:docMkLst>
      <pc:sldChg chg="addSp delSp modSp">
        <pc:chgData name="Egdell, Emily" userId="S::emily.egdell@archbishop.newcastle.sch.uk::e0e0e59e-bb42-4cbc-b55e-24f3ac6666fa" providerId="AD" clId="Web-{08B6E4DD-0822-6E57-1E3B-422E9E7760E9}" dt="2024-10-25T13:44:34.060" v="750" actId="20577"/>
        <pc:sldMkLst>
          <pc:docMk/>
          <pc:sldMk cId="12424160" sldId="257"/>
        </pc:sldMkLst>
        <pc:spChg chg="mod">
          <ac:chgData name="Egdell, Emily" userId="S::emily.egdell@archbishop.newcastle.sch.uk::e0e0e59e-bb42-4cbc-b55e-24f3ac6666fa" providerId="AD" clId="Web-{08B6E4DD-0822-6E57-1E3B-422E9E7760E9}" dt="2024-10-25T13:42:47.165" v="739" actId="20577"/>
          <ac:spMkLst>
            <pc:docMk/>
            <pc:sldMk cId="12424160" sldId="257"/>
            <ac:spMk id="7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3:20.339" v="741" actId="20577"/>
          <ac:spMkLst>
            <pc:docMk/>
            <pc:sldMk cId="12424160" sldId="257"/>
            <ac:spMk id="8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2:24.649" v="736" actId="1076"/>
          <ac:spMkLst>
            <pc:docMk/>
            <pc:sldMk cId="12424160" sldId="257"/>
            <ac:spMk id="13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3:24.448" v="742" actId="20577"/>
          <ac:spMkLst>
            <pc:docMk/>
            <pc:sldMk cId="12424160" sldId="257"/>
            <ac:spMk id="14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34:41.428" v="479" actId="1076"/>
          <ac:spMkLst>
            <pc:docMk/>
            <pc:sldMk cId="12424160" sldId="257"/>
            <ac:spMk id="16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3:07.072" v="740" actId="1076"/>
          <ac:spMkLst>
            <pc:docMk/>
            <pc:sldMk cId="12424160" sldId="257"/>
            <ac:spMk id="17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3:32.230" v="746" actId="20577"/>
          <ac:spMkLst>
            <pc:docMk/>
            <pc:sldMk cId="12424160" sldId="257"/>
            <ac:spMk id="18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4:34.060" v="750" actId="20577"/>
          <ac:spMkLst>
            <pc:docMk/>
            <pc:sldMk cId="12424160" sldId="257"/>
            <ac:spMk id="19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35:04.273" v="484" actId="1076"/>
          <ac:spMkLst>
            <pc:docMk/>
            <pc:sldMk cId="12424160" sldId="257"/>
            <ac:spMk id="21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42:05.383" v="732" actId="1076"/>
          <ac:spMkLst>
            <pc:docMk/>
            <pc:sldMk cId="12424160" sldId="257"/>
            <ac:spMk id="22" creationId="{00000000-0000-0000-0000-000000000000}"/>
          </ac:spMkLst>
        </pc:spChg>
        <pc:spChg chg="mod">
          <ac:chgData name="Egdell, Emily" userId="S::emily.egdell@archbishop.newcastle.sch.uk::e0e0e59e-bb42-4cbc-b55e-24f3ac6666fa" providerId="AD" clId="Web-{08B6E4DD-0822-6E57-1E3B-422E9E7760E9}" dt="2024-10-25T13:35:11.695" v="485" actId="1076"/>
          <ac:spMkLst>
            <pc:docMk/>
            <pc:sldMk cId="12424160" sldId="257"/>
            <ac:spMk id="23" creationId="{00000000-0000-0000-0000-000000000000}"/>
          </ac:spMkLst>
        </pc:spChg>
        <pc:picChg chg="add mod">
          <ac:chgData name="Egdell, Emily" userId="S::emily.egdell@archbishop.newcastle.sch.uk::e0e0e59e-bb42-4cbc-b55e-24f3ac6666fa" providerId="AD" clId="Web-{08B6E4DD-0822-6E57-1E3B-422E9E7760E9}" dt="2024-10-25T13:22:40.448" v="255" actId="1076"/>
          <ac:picMkLst>
            <pc:docMk/>
            <pc:sldMk cId="12424160" sldId="257"/>
            <ac:picMk id="5" creationId="{07A4B8B8-7806-75A2-4CFE-AAE7A7B23F89}"/>
          </ac:picMkLst>
        </pc:picChg>
        <pc:picChg chg="add mod">
          <ac:chgData name="Egdell, Emily" userId="S::emily.egdell@archbishop.newcastle.sch.uk::e0e0e59e-bb42-4cbc-b55e-24f3ac6666fa" providerId="AD" clId="Web-{08B6E4DD-0822-6E57-1E3B-422E9E7760E9}" dt="2024-10-25T13:22:40.480" v="256" actId="1076"/>
          <ac:picMkLst>
            <pc:docMk/>
            <pc:sldMk cId="12424160" sldId="257"/>
            <ac:picMk id="9" creationId="{A84E17BE-5144-6436-AFB1-DFC31D58AE76}"/>
          </ac:picMkLst>
        </pc:picChg>
        <pc:picChg chg="add mod">
          <ac:chgData name="Egdell, Emily" userId="S::emily.egdell@archbishop.newcastle.sch.uk::e0e0e59e-bb42-4cbc-b55e-24f3ac6666fa" providerId="AD" clId="Web-{08B6E4DD-0822-6E57-1E3B-422E9E7760E9}" dt="2024-10-25T13:22:40.526" v="257" actId="1076"/>
          <ac:picMkLst>
            <pc:docMk/>
            <pc:sldMk cId="12424160" sldId="257"/>
            <ac:picMk id="10" creationId="{81E034FE-C735-67BE-F0A6-CD71B25809BB}"/>
          </ac:picMkLst>
        </pc:picChg>
        <pc:picChg chg="del">
          <ac:chgData name="Egdell, Emily" userId="S::emily.egdell@archbishop.newcastle.sch.uk::e0e0e59e-bb42-4cbc-b55e-24f3ac6666fa" providerId="AD" clId="Web-{08B6E4DD-0822-6E57-1E3B-422E9E7760E9}" dt="2024-10-25T12:09:23.832" v="158"/>
          <ac:picMkLst>
            <pc:docMk/>
            <pc:sldMk cId="12424160" sldId="257"/>
            <ac:picMk id="20" creationId="{00000000-0000-0000-0000-000000000000}"/>
          </ac:picMkLst>
        </pc:picChg>
        <pc:picChg chg="del">
          <ac:chgData name="Egdell, Emily" userId="S::emily.egdell@archbishop.newcastle.sch.uk::e0e0e59e-bb42-4cbc-b55e-24f3ac6666fa" providerId="AD" clId="Web-{08B6E4DD-0822-6E57-1E3B-422E9E7760E9}" dt="2024-10-25T12:09:24.848" v="159"/>
          <ac:picMkLst>
            <pc:docMk/>
            <pc:sldMk cId="12424160" sldId="257"/>
            <ac:picMk id="24" creationId="{00000000-0000-0000-0000-000000000000}"/>
          </ac:picMkLst>
        </pc:picChg>
        <pc:picChg chg="del">
          <ac:chgData name="Egdell, Emily" userId="S::emily.egdell@archbishop.newcastle.sch.uk::e0e0e59e-bb42-4cbc-b55e-24f3ac6666fa" providerId="AD" clId="Web-{08B6E4DD-0822-6E57-1E3B-422E9E7760E9}" dt="2024-10-25T12:09:25.942" v="160"/>
          <ac:picMkLst>
            <pc:docMk/>
            <pc:sldMk cId="12424160" sldId="257"/>
            <ac:picMk id="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5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6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3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9" y="156106"/>
            <a:ext cx="3790680" cy="9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2245" y="74354"/>
            <a:ext cx="3920609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We are reading: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072" y="1262238"/>
            <a:ext cx="3607664" cy="73866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CRInfant" panose="02010503020300020003" pitchFamily="2" charset="0"/>
              </a:rPr>
              <a:t>Reception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Knowledge Organiser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Spring 1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45" y="1137621"/>
            <a:ext cx="3924555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Literacy we will be: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  <a:t>beginning to use capital letters and full stops</a:t>
            </a:r>
            <a:endParaRPr lang="en-GB" sz="1000" dirty="0">
              <a:latin typeface="SassoonPrimaryInfant" panose="000004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  <a:t>predicting and anticipating key events based on illustrations, story content and titles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  <a:t>understanding the structure of a non-fiction book is different to a fiction book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  <a:t>reading individual letters by saying the sounds for them</a:t>
            </a:r>
            <a:b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blending sounds into words to read short words made up of known letter-sound correspondences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Arial" panose="020B0604020202020204" pitchFamily="34" charset="0"/>
              </a:rPr>
              <a:t>reading some red words</a:t>
            </a:r>
            <a:endParaRPr lang="en-GB" sz="1000" dirty="0">
              <a:latin typeface="SassoonPrimaryInfant" panose="000004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using appropriate letters for initial sounds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orally composing a sentence and holding it in memory before attempting to write it and use simple conjunctions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spelling CVC words independently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beginning to form recognisable letters</a:t>
            </a:r>
          </a:p>
          <a:p>
            <a:endParaRPr lang="en-GB" sz="1000" dirty="0">
              <a:solidFill>
                <a:schemeClr val="tx1"/>
              </a:solidFill>
              <a:latin typeface="SassoonPrimaryInfant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predict, fiction, non-fiction, blend, segment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4" y="3889885"/>
            <a:ext cx="392061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Maths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height and 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comparing amounts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number bonds to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pairs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3D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patterns 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shape, height, length, compare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9273" y="5432973"/>
            <a:ext cx="3893262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Key dates this half term: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Wednesday 8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Jan – Phonics and Early Reading session for parents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Thursday 24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Jan – Nur and Rec cake sale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Friday 7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– Family Bingo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Thursday 13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– Film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Monday 10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- Forest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Friday 21</a:t>
            </a:r>
            <a:r>
              <a:rPr lang="en-GB" sz="1000" baseline="30000" dirty="0">
                <a:latin typeface="SassoonCRInfant" panose="02010503020300020003" pitchFamily="2" charset="0"/>
              </a:rPr>
              <a:t>st</a:t>
            </a:r>
            <a:r>
              <a:rPr lang="en-GB" sz="1000" dirty="0">
                <a:latin typeface="SassoonCRInfant" panose="02010503020300020003" pitchFamily="2" charset="0"/>
              </a:rPr>
              <a:t> Feb – Staff Training day/ School closes for half term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465" y="5882146"/>
            <a:ext cx="3854399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You can help your child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practising writing their name with correctly formed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encouraging them to use a knife and fork at mealtimes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practising putting on their own uniform, coat and shoes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recapping sounds as and when they have been taught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8465" y="4670314"/>
            <a:ext cx="390157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RE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parables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why a palm cross is a special symbol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what happened at Easter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what the story of Palm Sunday teaches Christians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God, Jesus, Easter, symbol, risen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7943" y="74354"/>
            <a:ext cx="393133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Understanding the World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our family tree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recognising special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recognising that kings and queens are powerful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 the environment around us changes as time passes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compare modes of transport of the past with the present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investigate beans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carry out an investigation and observe the changes</a:t>
            </a:r>
          </a:p>
          <a:p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changes, achievement, beans, plant, growth, observe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7943" y="3584670"/>
            <a:ext cx="3922621" cy="1043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In Expressive Arts and Design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designing, creating and evaluating bookmarks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paint and painting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developing creativity through media, collages and transient art</a:t>
            </a:r>
          </a:p>
          <a:p>
            <a:endParaRPr lang="en-GB" sz="10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Key vocabulary: landscape, collage, permanent, temporary, transient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244" y="5575936"/>
            <a:ext cx="392061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In Personal, Social and Emotional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learning ‘grounding’ coping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the importance of perseverance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learning the importance of listening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following instructions and actions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Key vocabulary: listening, challenge, teamwork, persistence, persevere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2746" y="1757285"/>
            <a:ext cx="3926527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Communication and Language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listening and responding appropriately during whole class discussions and responding to what others say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staying focused on adult led and independent activities long enough to complete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using longer sentences – explaining and reasoning when answering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following time related instructions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giving detail recounts of experiences in the correct order</a:t>
            </a:r>
          </a:p>
          <a:p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listen, first, then, last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1329" y="2501331"/>
            <a:ext cx="384915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Characteristics of Effective Learning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Playing and Exploring – investigating and experiencing things, and ‘having a go’.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Active Learning – concentrating, keep on trying if we encounter difficulties and enjoying achievements.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Creating and Thinking Critically – we will have and develop our own ideas, making links between ideas, and developing strategies for doing things.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0562" y="4043773"/>
            <a:ext cx="38491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Physical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balancing beanbags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moving through hoops in different 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reaching and stretching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travelling over and under apparatus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shapes with our bodies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CRInfant"/>
              </a:rPr>
              <a:t>Key vocabulary: pause, prepare, high, low, switch</a:t>
            </a:r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072" y="1996524"/>
            <a:ext cx="3610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Be courageous; be strong.</a:t>
            </a:r>
            <a: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  <a:t> </a:t>
            </a:r>
            <a:b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Do everything in love. </a:t>
            </a:r>
            <a:b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700" dirty="0">
                <a:solidFill>
                  <a:srgbClr val="0070C0"/>
                </a:solidFill>
                <a:latin typeface="SassoonCRInfant" panose="02010503020300020003" pitchFamily="2" charset="0"/>
              </a:rPr>
              <a:t>1 Corinthians 16:13-14</a:t>
            </a:r>
          </a:p>
        </p:txBody>
      </p:sp>
      <p:pic>
        <p:nvPicPr>
          <p:cNvPr id="20" name="Picture 19" descr="Once There Were Giants by Waddell, Marti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" y="278947"/>
            <a:ext cx="586277" cy="7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What Did the Tree See eBook : Guillain, Charlotte, Usher, Sam:  Amazon.co.uk: Kindle Sto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2" y="278946"/>
            <a:ext cx="583906" cy="7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What Will I Be?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94" y="278947"/>
            <a:ext cx="590954" cy="7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The Oak Tree: a dazzling picture book, by Julia Donaldson, author of Zog  and Stick Man: Amazon.co.uk: Donaldson, Julia, Sandøy, Victoria:  9780702324345: Book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77" y="278946"/>
            <a:ext cx="536757" cy="7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pictures.abebooks.com/isbn/9781409309598-u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47" y="278947"/>
            <a:ext cx="596538" cy="75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9a6308-4cc9-4545-aa5c-1cbe30933c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B81EC3B435B4A9C0791ABB0592C76" ma:contentTypeVersion="14" ma:contentTypeDescription="Create a new document." ma:contentTypeScope="" ma:versionID="7e70c440b2f69f497908ad17290d3e6a">
  <xsd:schema xmlns:xsd="http://www.w3.org/2001/XMLSchema" xmlns:xs="http://www.w3.org/2001/XMLSchema" xmlns:p="http://schemas.microsoft.com/office/2006/metadata/properties" xmlns:ns3="cb9a6308-4cc9-4545-aa5c-1cbe30933ce9" xmlns:ns4="56efb40c-5f8b-49b2-8e66-56eb9c1ab611" targetNamespace="http://schemas.microsoft.com/office/2006/metadata/properties" ma:root="true" ma:fieldsID="6b6a2d9ee7e8c9b03d3e672dca7251a8" ns3:_="" ns4:_="">
    <xsd:import namespace="cb9a6308-4cc9-4545-aa5c-1cbe30933ce9"/>
    <xsd:import namespace="56efb40c-5f8b-49b2-8e66-56eb9c1ab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6308-4cc9-4545-aa5c-1cbe3093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fb40c-5f8b-49b2-8e66-56eb9c1ab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1A17E3-F1E7-4CF5-B0DB-85335A876B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4B8DE-FE02-41A1-8EB2-A5AF5E1E009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cb9a6308-4cc9-4545-aa5c-1cbe30933ce9"/>
    <ds:schemaRef ds:uri="http://purl.org/dc/dcmitype/"/>
    <ds:schemaRef ds:uri="http://schemas.microsoft.com/office/infopath/2007/PartnerControls"/>
    <ds:schemaRef ds:uri="56efb40c-5f8b-49b2-8e66-56eb9c1ab611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C0C3C1-9E6F-4FB2-85AB-353CC4DBD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a6308-4cc9-4545-aa5c-1cbe30933ce9"/>
    <ds:schemaRef ds:uri="56efb40c-5f8b-49b2-8e66-56eb9c1ab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644</Words>
  <Application>Microsoft Office PowerPoint</Application>
  <PresentationFormat>Widescreen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SassoonCRInfant</vt:lpstr>
      <vt:lpstr>SassoonPrimaryInfant</vt:lpstr>
      <vt:lpstr>Times New Roman</vt:lpstr>
      <vt:lpstr>Organic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Massey, Kate</dc:creator>
  <cp:lastModifiedBy>Coates, Suzie</cp:lastModifiedBy>
  <cp:revision>209</cp:revision>
  <dcterms:created xsi:type="dcterms:W3CDTF">2023-04-19T09:52:17Z</dcterms:created>
  <dcterms:modified xsi:type="dcterms:W3CDTF">2025-01-06T10:54:31Z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0x010100E0FB81EC3B435B4A9C0791ABB0592C76</vt:lpwstr>
  </property>
</Properties>
</file>